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9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4C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126E9-AD98-457E-9313-D0B66260282E}" v="99" dt="2019-07-11T10:35:13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0BD126E9-AD98-457E-9313-D0B66260282E}"/>
    <pc:docChg chg="undo custSel addSld delSld modSld">
      <pc:chgData name="LEOPOLDINA Vitković" userId="de5d8406-09fa-41fa-8d28-8a7ba852ce89" providerId="ADAL" clId="{0BD126E9-AD98-457E-9313-D0B66260282E}" dt="2019-07-11T10:35:40.010" v="852" actId="1076"/>
      <pc:docMkLst>
        <pc:docMk/>
      </pc:docMkLst>
      <pc:sldChg chg="addSp delSp modSp">
        <pc:chgData name="LEOPOLDINA Vitković" userId="de5d8406-09fa-41fa-8d28-8a7ba852ce89" providerId="ADAL" clId="{0BD126E9-AD98-457E-9313-D0B66260282E}" dt="2019-07-11T10:35:40.010" v="852" actId="1076"/>
        <pc:sldMkLst>
          <pc:docMk/>
          <pc:sldMk cId="2131188957" sldId="256"/>
        </pc:sldMkLst>
        <pc:spChg chg="mod ord">
          <ac:chgData name="LEOPOLDINA Vitković" userId="de5d8406-09fa-41fa-8d28-8a7ba852ce89" providerId="ADAL" clId="{0BD126E9-AD98-457E-9313-D0B66260282E}" dt="2019-07-11T07:53:17.023" v="702" actId="1076"/>
          <ac:spMkLst>
            <pc:docMk/>
            <pc:sldMk cId="2131188957" sldId="256"/>
            <ac:spMk id="2" creationId="{654EE0DD-E4DD-4F52-9098-E3A9BCEE955E}"/>
          </ac:spMkLst>
        </pc:spChg>
        <pc:spChg chg="del">
          <ac:chgData name="LEOPOLDINA Vitković" userId="de5d8406-09fa-41fa-8d28-8a7ba852ce89" providerId="ADAL" clId="{0BD126E9-AD98-457E-9313-D0B66260282E}" dt="2019-07-10T08:39:12.604" v="180"/>
          <ac:spMkLst>
            <pc:docMk/>
            <pc:sldMk cId="2131188957" sldId="256"/>
            <ac:spMk id="3" creationId="{1F9BE0A1-464F-4593-AF18-142CF4F5736F}"/>
          </ac:spMkLst>
        </pc:spChg>
        <pc:picChg chg="add del mod">
          <ac:chgData name="LEOPOLDINA Vitković" userId="de5d8406-09fa-41fa-8d28-8a7ba852ce89" providerId="ADAL" clId="{0BD126E9-AD98-457E-9313-D0B66260282E}" dt="2019-07-10T16:03:18.838" v="664" actId="478"/>
          <ac:picMkLst>
            <pc:docMk/>
            <pc:sldMk cId="2131188957" sldId="256"/>
            <ac:picMk id="3" creationId="{BBF0334D-5F2D-4800-A8B1-8D3C86CF8A59}"/>
          </ac:picMkLst>
        </pc:picChg>
        <pc:picChg chg="add mod">
          <ac:chgData name="LEOPOLDINA Vitković" userId="de5d8406-09fa-41fa-8d28-8a7ba852ce89" providerId="ADAL" clId="{0BD126E9-AD98-457E-9313-D0B66260282E}" dt="2019-07-11T10:33:34.134" v="800" actId="1076"/>
          <ac:picMkLst>
            <pc:docMk/>
            <pc:sldMk cId="2131188957" sldId="256"/>
            <ac:picMk id="4" creationId="{2BC436F9-10A9-4237-B865-07277ADB61C5}"/>
          </ac:picMkLst>
        </pc:picChg>
        <pc:picChg chg="add del mod ord">
          <ac:chgData name="LEOPOLDINA Vitković" userId="de5d8406-09fa-41fa-8d28-8a7ba852ce89" providerId="ADAL" clId="{0BD126E9-AD98-457E-9313-D0B66260282E}" dt="2019-07-11T08:17:08.166" v="705" actId="478"/>
          <ac:picMkLst>
            <pc:docMk/>
            <pc:sldMk cId="2131188957" sldId="256"/>
            <ac:picMk id="4" creationId="{FE0AA679-54E0-438D-BEBD-CFA024F0EB4D}"/>
          </ac:picMkLst>
        </pc:picChg>
        <pc:picChg chg="add mod">
          <ac:chgData name="LEOPOLDINA Vitković" userId="de5d8406-09fa-41fa-8d28-8a7ba852ce89" providerId="ADAL" clId="{0BD126E9-AD98-457E-9313-D0B66260282E}" dt="2019-07-10T13:19:53.956" v="225" actId="14100"/>
          <ac:picMkLst>
            <pc:docMk/>
            <pc:sldMk cId="2131188957" sldId="256"/>
            <ac:picMk id="5" creationId="{67E120EA-FE5D-458F-89DD-70833E0DF8B9}"/>
          </ac:picMkLst>
        </pc:picChg>
        <pc:picChg chg="add mod">
          <ac:chgData name="LEOPOLDINA Vitković" userId="de5d8406-09fa-41fa-8d28-8a7ba852ce89" providerId="ADAL" clId="{0BD126E9-AD98-457E-9313-D0B66260282E}" dt="2019-07-11T10:35:40.010" v="852" actId="1076"/>
          <ac:picMkLst>
            <pc:docMk/>
            <pc:sldMk cId="2131188957" sldId="256"/>
            <ac:picMk id="6" creationId="{D0D27DBC-C174-40DB-8D87-10F4934006F2}"/>
          </ac:picMkLst>
        </pc:picChg>
      </pc:sldChg>
      <pc:sldChg chg="addSp delSp modSp">
        <pc:chgData name="LEOPOLDINA Vitković" userId="de5d8406-09fa-41fa-8d28-8a7ba852ce89" providerId="ADAL" clId="{0BD126E9-AD98-457E-9313-D0B66260282E}" dt="2019-07-11T10:33:41.960" v="804" actId="1076"/>
        <pc:sldMkLst>
          <pc:docMk/>
          <pc:sldMk cId="2213770096" sldId="257"/>
        </pc:sldMkLst>
        <pc:spChg chg="add del mod">
          <ac:chgData name="LEOPOLDINA Vitković" userId="de5d8406-09fa-41fa-8d28-8a7ba852ce89" providerId="ADAL" clId="{0BD126E9-AD98-457E-9313-D0B66260282E}" dt="2019-07-10T13:22:49.055" v="260" actId="113"/>
          <ac:spMkLst>
            <pc:docMk/>
            <pc:sldMk cId="2213770096" sldId="257"/>
            <ac:spMk id="2" creationId="{8E837319-B1D1-4239-9CED-62B9486D7AC5}"/>
          </ac:spMkLst>
        </pc:spChg>
        <pc:spChg chg="mod">
          <ac:chgData name="LEOPOLDINA Vitković" userId="de5d8406-09fa-41fa-8d28-8a7ba852ce89" providerId="ADAL" clId="{0BD126E9-AD98-457E-9313-D0B66260282E}" dt="2019-07-10T13:29:54.843" v="321" actId="403"/>
          <ac:spMkLst>
            <pc:docMk/>
            <pc:sldMk cId="2213770096" sldId="257"/>
            <ac:spMk id="3" creationId="{E6BF3AD7-7BBC-4016-9793-C72A2F34F944}"/>
          </ac:spMkLst>
        </pc:spChg>
        <pc:spChg chg="add mod">
          <ac:chgData name="LEOPOLDINA Vitković" userId="de5d8406-09fa-41fa-8d28-8a7ba852ce89" providerId="ADAL" clId="{0BD126E9-AD98-457E-9313-D0B66260282E}" dt="2019-07-11T08:18:28.773" v="725" actId="1076"/>
          <ac:spMkLst>
            <pc:docMk/>
            <pc:sldMk cId="2213770096" sldId="257"/>
            <ac:spMk id="4" creationId="{4544CDC6-C77A-4BFB-B4C6-0A30279CDEE9}"/>
          </ac:spMkLst>
        </pc:spChg>
        <pc:spChg chg="add del mod">
          <ac:chgData name="LEOPOLDINA Vitković" userId="de5d8406-09fa-41fa-8d28-8a7ba852ce89" providerId="ADAL" clId="{0BD126E9-AD98-457E-9313-D0B66260282E}" dt="2019-07-10T13:24:04.052" v="268"/>
          <ac:spMkLst>
            <pc:docMk/>
            <pc:sldMk cId="2213770096" sldId="257"/>
            <ac:spMk id="9" creationId="{DEA256B0-0660-4C90-9A4D-F562B071AC59}"/>
          </ac:spMkLst>
        </pc:spChg>
        <pc:picChg chg="add del mod">
          <ac:chgData name="LEOPOLDINA Vitković" userId="de5d8406-09fa-41fa-8d28-8a7ba852ce89" providerId="ADAL" clId="{0BD126E9-AD98-457E-9313-D0B66260282E}" dt="2019-07-10T06:31:23.091" v="111" actId="478"/>
          <ac:picMkLst>
            <pc:docMk/>
            <pc:sldMk cId="2213770096" sldId="257"/>
            <ac:picMk id="5" creationId="{67FCE01B-1FE0-4670-BC12-FCFB58FE4508}"/>
          </ac:picMkLst>
        </pc:picChg>
        <pc:picChg chg="add mod">
          <ac:chgData name="LEOPOLDINA Vitković" userId="de5d8406-09fa-41fa-8d28-8a7ba852ce89" providerId="ADAL" clId="{0BD126E9-AD98-457E-9313-D0B66260282E}" dt="2019-07-11T08:18:32.653" v="726" actId="1076"/>
          <ac:picMkLst>
            <pc:docMk/>
            <pc:sldMk cId="2213770096" sldId="257"/>
            <ac:picMk id="6" creationId="{D98AE349-5741-4E8D-A532-E01659DC1947}"/>
          </ac:picMkLst>
        </pc:picChg>
        <pc:picChg chg="add mod">
          <ac:chgData name="LEOPOLDINA Vitković" userId="de5d8406-09fa-41fa-8d28-8a7ba852ce89" providerId="ADAL" clId="{0BD126E9-AD98-457E-9313-D0B66260282E}" dt="2019-07-11T10:33:41.960" v="804" actId="1076"/>
          <ac:picMkLst>
            <pc:docMk/>
            <pc:sldMk cId="2213770096" sldId="257"/>
            <ac:picMk id="7" creationId="{A1DE694B-6312-4113-ADAD-A1855D2C20E1}"/>
          </ac:picMkLst>
        </pc:picChg>
        <pc:picChg chg="add del">
          <ac:chgData name="LEOPOLDINA Vitković" userId="de5d8406-09fa-41fa-8d28-8a7ba852ce89" providerId="ADAL" clId="{0BD126E9-AD98-457E-9313-D0B66260282E}" dt="2019-07-11T08:17:17.913" v="708" actId="478"/>
          <ac:picMkLst>
            <pc:docMk/>
            <pc:sldMk cId="2213770096" sldId="257"/>
            <ac:picMk id="7" creationId="{B1792590-671B-484F-BAD6-D169D12C14F3}"/>
          </ac:picMkLst>
        </pc:picChg>
        <pc:picChg chg="add mod">
          <ac:chgData name="LEOPOLDINA Vitković" userId="de5d8406-09fa-41fa-8d28-8a7ba852ce89" providerId="ADAL" clId="{0BD126E9-AD98-457E-9313-D0B66260282E}" dt="2019-07-10T13:22:26.857" v="256" actId="1076"/>
          <ac:picMkLst>
            <pc:docMk/>
            <pc:sldMk cId="2213770096" sldId="257"/>
            <ac:picMk id="8" creationId="{E3E263B1-30CA-49C3-92E0-736DD19516DB}"/>
          </ac:picMkLst>
        </pc:picChg>
        <pc:picChg chg="add del mod">
          <ac:chgData name="LEOPOLDINA Vitković" userId="de5d8406-09fa-41fa-8d28-8a7ba852ce89" providerId="ADAL" clId="{0BD126E9-AD98-457E-9313-D0B66260282E}" dt="2019-07-11T09:43:07.762" v="784" actId="478"/>
          <ac:picMkLst>
            <pc:docMk/>
            <pc:sldMk cId="2213770096" sldId="257"/>
            <ac:picMk id="9" creationId="{FB2DF67F-B561-4B05-B142-5D177E0DF9AC}"/>
          </ac:picMkLst>
        </pc:picChg>
        <pc:picChg chg="add mod">
          <ac:chgData name="LEOPOLDINA Vitković" userId="de5d8406-09fa-41fa-8d28-8a7ba852ce89" providerId="ADAL" clId="{0BD126E9-AD98-457E-9313-D0B66260282E}" dt="2019-07-11T09:43:13.861" v="786" actId="1076"/>
          <ac:picMkLst>
            <pc:docMk/>
            <pc:sldMk cId="2213770096" sldId="257"/>
            <ac:picMk id="10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0BD126E9-AD98-457E-9313-D0B66260282E}" dt="2019-07-11T10:33:49.130" v="808" actId="1076"/>
        <pc:sldMkLst>
          <pc:docMk/>
          <pc:sldMk cId="3190008495" sldId="258"/>
        </pc:sldMkLst>
        <pc:spChg chg="del">
          <ac:chgData name="LEOPOLDINA Vitković" userId="de5d8406-09fa-41fa-8d28-8a7ba852ce89" providerId="ADAL" clId="{0BD126E9-AD98-457E-9313-D0B66260282E}" dt="2019-07-10T13:22:55.772" v="261"/>
          <ac:spMkLst>
            <pc:docMk/>
            <pc:sldMk cId="3190008495" sldId="258"/>
            <ac:spMk id="2" creationId="{F91E9A5E-B251-4169-9003-CF6E2CE4421F}"/>
          </ac:spMkLst>
        </pc:spChg>
        <pc:spChg chg="mod">
          <ac:chgData name="LEOPOLDINA Vitković" userId="de5d8406-09fa-41fa-8d28-8a7ba852ce89" providerId="ADAL" clId="{0BD126E9-AD98-457E-9313-D0B66260282E}" dt="2019-07-10T13:32:19.167" v="418" actId="403"/>
          <ac:spMkLst>
            <pc:docMk/>
            <pc:sldMk cId="3190008495" sldId="258"/>
            <ac:spMk id="3" creationId="{2D5A71C0-41D0-4F0C-8BA5-6C149A11788D}"/>
          </ac:spMkLst>
        </pc:spChg>
        <pc:spChg chg="mod">
          <ac:chgData name="LEOPOLDINA Vitković" userId="de5d8406-09fa-41fa-8d28-8a7ba852ce89" providerId="ADAL" clId="{0BD126E9-AD98-457E-9313-D0B66260282E}" dt="2019-07-10T13:25:30.345" v="295" actId="1076"/>
          <ac:spMkLst>
            <pc:docMk/>
            <pc:sldMk cId="3190008495" sldId="258"/>
            <ac:spMk id="4" creationId="{D6BC7382-AE55-466F-8F3E-9161EAA48A0D}"/>
          </ac:spMkLst>
        </pc:spChg>
        <pc:picChg chg="add mod">
          <ac:chgData name="LEOPOLDINA Vitković" userId="de5d8406-09fa-41fa-8d28-8a7ba852ce89" providerId="ADAL" clId="{0BD126E9-AD98-457E-9313-D0B66260282E}" dt="2019-07-11T10:33:49.130" v="808" actId="1076"/>
          <ac:picMkLst>
            <pc:docMk/>
            <pc:sldMk cId="3190008495" sldId="258"/>
            <ac:picMk id="5" creationId="{D8607D53-30BD-4B0B-A41F-676C6EB6D922}"/>
          </ac:picMkLst>
        </pc:picChg>
        <pc:picChg chg="add del mod">
          <ac:chgData name="LEOPOLDINA Vitković" userId="de5d8406-09fa-41fa-8d28-8a7ba852ce89" providerId="ADAL" clId="{0BD126E9-AD98-457E-9313-D0B66260282E}" dt="2019-07-10T13:25:33.235" v="296" actId="1076"/>
          <ac:picMkLst>
            <pc:docMk/>
            <pc:sldMk cId="3190008495" sldId="258"/>
            <ac:picMk id="6" creationId="{B1D8DF02-A9E5-40D1-AE10-043BAC3FAE42}"/>
          </ac:picMkLst>
        </pc:picChg>
        <pc:picChg chg="add del">
          <ac:chgData name="LEOPOLDINA Vitković" userId="de5d8406-09fa-41fa-8d28-8a7ba852ce89" providerId="ADAL" clId="{0BD126E9-AD98-457E-9313-D0B66260282E}" dt="2019-07-11T08:17:22.368" v="709" actId="478"/>
          <ac:picMkLst>
            <pc:docMk/>
            <pc:sldMk cId="3190008495" sldId="258"/>
            <ac:picMk id="7" creationId="{D840FEF0-962D-4C6E-AC01-EAA4257AED76}"/>
          </ac:picMkLst>
        </pc:picChg>
        <pc:picChg chg="add mod">
          <ac:chgData name="LEOPOLDINA Vitković" userId="de5d8406-09fa-41fa-8d28-8a7ba852ce89" providerId="ADAL" clId="{0BD126E9-AD98-457E-9313-D0B66260282E}" dt="2019-07-10T13:27:48.360" v="316" actId="1076"/>
          <ac:picMkLst>
            <pc:docMk/>
            <pc:sldMk cId="3190008495" sldId="258"/>
            <ac:picMk id="8" creationId="{9162C57B-8D22-4D6D-8B01-6AB52E3DBE99}"/>
          </ac:picMkLst>
        </pc:picChg>
        <pc:picChg chg="add del mod">
          <ac:chgData name="LEOPOLDINA Vitković" userId="de5d8406-09fa-41fa-8d28-8a7ba852ce89" providerId="ADAL" clId="{0BD126E9-AD98-457E-9313-D0B66260282E}" dt="2019-07-11T09:28:48.614" v="755" actId="478"/>
          <ac:picMkLst>
            <pc:docMk/>
            <pc:sldMk cId="3190008495" sldId="258"/>
            <ac:picMk id="9" creationId="{A2011FC5-A45F-4782-9EF5-8F4DA7FABD46}"/>
          </ac:picMkLst>
        </pc:picChg>
        <pc:picChg chg="add mod">
          <ac:chgData name="LEOPOLDINA Vitković" userId="de5d8406-09fa-41fa-8d28-8a7ba852ce89" providerId="ADAL" clId="{0BD126E9-AD98-457E-9313-D0B66260282E}" dt="2019-07-10T13:27:50.281" v="317" actId="1076"/>
          <ac:picMkLst>
            <pc:docMk/>
            <pc:sldMk cId="3190008495" sldId="258"/>
            <ac:picMk id="10" creationId="{083AFB53-CC9D-4DAC-B020-EFE5171986BE}"/>
          </ac:picMkLst>
        </pc:picChg>
        <pc:picChg chg="add mod">
          <ac:chgData name="LEOPOLDINA Vitković" userId="de5d8406-09fa-41fa-8d28-8a7ba852ce89" providerId="ADAL" clId="{0BD126E9-AD98-457E-9313-D0B66260282E}" dt="2019-07-11T09:28:54.181" v="757" actId="1076"/>
          <ac:picMkLst>
            <pc:docMk/>
            <pc:sldMk cId="3190008495" sldId="258"/>
            <ac:picMk id="11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0BD126E9-AD98-457E-9313-D0B66260282E}" dt="2019-07-11T10:33:57.597" v="812" actId="1076"/>
        <pc:sldMkLst>
          <pc:docMk/>
          <pc:sldMk cId="3483856782" sldId="259"/>
        </pc:sldMkLst>
        <pc:spChg chg="del">
          <ac:chgData name="LEOPOLDINA Vitković" userId="de5d8406-09fa-41fa-8d28-8a7ba852ce89" providerId="ADAL" clId="{0BD126E9-AD98-457E-9313-D0B66260282E}" dt="2019-07-10T13:29:22.975" v="318"/>
          <ac:spMkLst>
            <pc:docMk/>
            <pc:sldMk cId="3483856782" sldId="259"/>
            <ac:spMk id="2" creationId="{626EF817-8CF8-424B-93FE-84D3E69A27AF}"/>
          </ac:spMkLst>
        </pc:spChg>
        <pc:spChg chg="mod">
          <ac:chgData name="LEOPOLDINA Vitković" userId="de5d8406-09fa-41fa-8d28-8a7ba852ce89" providerId="ADAL" clId="{0BD126E9-AD98-457E-9313-D0B66260282E}" dt="2019-07-10T19:02:40.674" v="699" actId="1076"/>
          <ac:spMkLst>
            <pc:docMk/>
            <pc:sldMk cId="3483856782" sldId="259"/>
            <ac:spMk id="3" creationId="{EF1A1F74-9B48-4950-BB96-D4844AD5087F}"/>
          </ac:spMkLst>
        </pc:spChg>
        <pc:spChg chg="add mod">
          <ac:chgData name="LEOPOLDINA Vitković" userId="de5d8406-09fa-41fa-8d28-8a7ba852ce89" providerId="ADAL" clId="{0BD126E9-AD98-457E-9313-D0B66260282E}" dt="2019-07-10T13:32:54.689" v="420" actId="2711"/>
          <ac:spMkLst>
            <pc:docMk/>
            <pc:sldMk cId="3483856782" sldId="259"/>
            <ac:spMk id="5" creationId="{3CAE92A1-6758-4A54-AC55-F82640511C1C}"/>
          </ac:spMkLst>
        </pc:spChg>
        <pc:picChg chg="add mod">
          <ac:chgData name="LEOPOLDINA Vitković" userId="de5d8406-09fa-41fa-8d28-8a7ba852ce89" providerId="ADAL" clId="{0BD126E9-AD98-457E-9313-D0B66260282E}" dt="2019-07-11T10:33:57.597" v="812" actId="1076"/>
          <ac:picMkLst>
            <pc:docMk/>
            <pc:sldMk cId="3483856782" sldId="259"/>
            <ac:picMk id="4" creationId="{135BB7F0-01CC-4504-ABF8-AC640BC0E7D1}"/>
          </ac:picMkLst>
        </pc:picChg>
        <pc:picChg chg="add del">
          <ac:chgData name="LEOPOLDINA Vitković" userId="de5d8406-09fa-41fa-8d28-8a7ba852ce89" providerId="ADAL" clId="{0BD126E9-AD98-457E-9313-D0B66260282E}" dt="2019-07-11T08:17:24.858" v="710" actId="478"/>
          <ac:picMkLst>
            <pc:docMk/>
            <pc:sldMk cId="3483856782" sldId="259"/>
            <ac:picMk id="4" creationId="{2C97FCFD-1CF2-49DA-8ED1-2E964B5A24C6}"/>
          </ac:picMkLst>
        </pc:picChg>
        <pc:picChg chg="add del mod">
          <ac:chgData name="LEOPOLDINA Vitković" userId="de5d8406-09fa-41fa-8d28-8a7ba852ce89" providerId="ADAL" clId="{0BD126E9-AD98-457E-9313-D0B66260282E}" dt="2019-07-11T09:28:59.396" v="758" actId="478"/>
          <ac:picMkLst>
            <pc:docMk/>
            <pc:sldMk cId="3483856782" sldId="259"/>
            <ac:picMk id="6" creationId="{0F909B81-EB96-416F-85A3-6543FEF30FB7}"/>
          </ac:picMkLst>
        </pc:picChg>
        <pc:picChg chg="add mod">
          <ac:chgData name="LEOPOLDINA Vitković" userId="de5d8406-09fa-41fa-8d28-8a7ba852ce89" providerId="ADAL" clId="{0BD126E9-AD98-457E-9313-D0B66260282E}" dt="2019-07-11T08:18:56.756" v="732" actId="1076"/>
          <ac:picMkLst>
            <pc:docMk/>
            <pc:sldMk cId="3483856782" sldId="259"/>
            <ac:picMk id="7" creationId="{59548227-B026-4F37-B487-72F877EC0AFB}"/>
          </ac:picMkLst>
        </pc:picChg>
        <pc:picChg chg="add mod">
          <ac:chgData name="LEOPOLDINA Vitković" userId="de5d8406-09fa-41fa-8d28-8a7ba852ce89" providerId="ADAL" clId="{0BD126E9-AD98-457E-9313-D0B66260282E}" dt="2019-07-11T09:29:03.708" v="760" actId="1076"/>
          <ac:picMkLst>
            <pc:docMk/>
            <pc:sldMk cId="3483856782" sldId="259"/>
            <ac:picMk id="8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0BD126E9-AD98-457E-9313-D0B66260282E}" dt="2019-07-11T10:34:04.158" v="816" actId="1076"/>
        <pc:sldMkLst>
          <pc:docMk/>
          <pc:sldMk cId="45827794" sldId="260"/>
        </pc:sldMkLst>
        <pc:spChg chg="mod">
          <ac:chgData name="LEOPOLDINA Vitković" userId="de5d8406-09fa-41fa-8d28-8a7ba852ce89" providerId="ADAL" clId="{0BD126E9-AD98-457E-9313-D0B66260282E}" dt="2019-07-10T13:34:35.947" v="434" actId="113"/>
          <ac:spMkLst>
            <pc:docMk/>
            <pc:sldMk cId="45827794" sldId="260"/>
            <ac:spMk id="2" creationId="{E9BA256D-7AD3-4660-AACC-4A07C647D766}"/>
          </ac:spMkLst>
        </pc:spChg>
        <pc:spChg chg="mod">
          <ac:chgData name="LEOPOLDINA Vitković" userId="de5d8406-09fa-41fa-8d28-8a7ba852ce89" providerId="ADAL" clId="{0BD126E9-AD98-457E-9313-D0B66260282E}" dt="2019-07-10T13:36:00.177" v="462" actId="1076"/>
          <ac:spMkLst>
            <pc:docMk/>
            <pc:sldMk cId="45827794" sldId="260"/>
            <ac:spMk id="3" creationId="{C81A4D36-B685-4F4B-A0E7-39853F412B8A}"/>
          </ac:spMkLst>
        </pc:spChg>
        <pc:spChg chg="mod">
          <ac:chgData name="LEOPOLDINA Vitković" userId="de5d8406-09fa-41fa-8d28-8a7ba852ce89" providerId="ADAL" clId="{0BD126E9-AD98-457E-9313-D0B66260282E}" dt="2019-07-10T13:36:11.627" v="464" actId="1076"/>
          <ac:spMkLst>
            <pc:docMk/>
            <pc:sldMk cId="45827794" sldId="260"/>
            <ac:spMk id="4" creationId="{32DBFDD5-1961-4B29-9D06-572CA06A8915}"/>
          </ac:spMkLst>
        </pc:spChg>
        <pc:picChg chg="add del">
          <ac:chgData name="LEOPOLDINA Vitković" userId="de5d8406-09fa-41fa-8d28-8a7ba852ce89" providerId="ADAL" clId="{0BD126E9-AD98-457E-9313-D0B66260282E}" dt="2019-07-11T08:17:27.737" v="711" actId="478"/>
          <ac:picMkLst>
            <pc:docMk/>
            <pc:sldMk cId="45827794" sldId="260"/>
            <ac:picMk id="5" creationId="{6AA58B76-7CBE-419F-B2F1-EE9C1CFEAFFA}"/>
          </ac:picMkLst>
        </pc:picChg>
        <pc:picChg chg="add mod">
          <ac:chgData name="LEOPOLDINA Vitković" userId="de5d8406-09fa-41fa-8d28-8a7ba852ce89" providerId="ADAL" clId="{0BD126E9-AD98-457E-9313-D0B66260282E}" dt="2019-07-11T10:34:04.158" v="816" actId="1076"/>
          <ac:picMkLst>
            <pc:docMk/>
            <pc:sldMk cId="45827794" sldId="260"/>
            <ac:picMk id="6" creationId="{315A6851-1D10-4D09-99ED-44F7B7A1E251}"/>
          </ac:picMkLst>
        </pc:picChg>
        <pc:picChg chg="add mod">
          <ac:chgData name="LEOPOLDINA Vitković" userId="de5d8406-09fa-41fa-8d28-8a7ba852ce89" providerId="ADAL" clId="{0BD126E9-AD98-457E-9313-D0B66260282E}" dt="2019-07-10T13:37:05.262" v="477" actId="14100"/>
          <ac:picMkLst>
            <pc:docMk/>
            <pc:sldMk cId="45827794" sldId="260"/>
            <ac:picMk id="7" creationId="{236D52D4-B399-42C4-8725-7A5471506898}"/>
          </ac:picMkLst>
        </pc:picChg>
        <pc:picChg chg="add del mod">
          <ac:chgData name="LEOPOLDINA Vitković" userId="de5d8406-09fa-41fa-8d28-8a7ba852ce89" providerId="ADAL" clId="{0BD126E9-AD98-457E-9313-D0B66260282E}" dt="2019-07-11T09:29:06.515" v="761" actId="478"/>
          <ac:picMkLst>
            <pc:docMk/>
            <pc:sldMk cId="45827794" sldId="260"/>
            <ac:picMk id="8" creationId="{61D75A65-025E-4B36-99BA-1EC21FDF9845}"/>
          </ac:picMkLst>
        </pc:picChg>
        <pc:picChg chg="add mod">
          <ac:chgData name="LEOPOLDINA Vitković" userId="de5d8406-09fa-41fa-8d28-8a7ba852ce89" providerId="ADAL" clId="{0BD126E9-AD98-457E-9313-D0B66260282E}" dt="2019-07-11T09:29:11.392" v="763" actId="1076"/>
          <ac:picMkLst>
            <pc:docMk/>
            <pc:sldMk cId="45827794" sldId="260"/>
            <ac:picMk id="9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0BD126E9-AD98-457E-9313-D0B66260282E}" dt="2019-07-11T10:34:13.687" v="820" actId="1076"/>
        <pc:sldMkLst>
          <pc:docMk/>
          <pc:sldMk cId="2731055749" sldId="261"/>
        </pc:sldMkLst>
        <pc:spChg chg="mod">
          <ac:chgData name="LEOPOLDINA Vitković" userId="de5d8406-09fa-41fa-8d28-8a7ba852ce89" providerId="ADAL" clId="{0BD126E9-AD98-457E-9313-D0B66260282E}" dt="2019-07-10T16:18:34.773" v="665" actId="113"/>
          <ac:spMkLst>
            <pc:docMk/>
            <pc:sldMk cId="2731055749" sldId="261"/>
            <ac:spMk id="2" creationId="{8754F9B6-07D3-4F84-9BDF-83426FC0FCF6}"/>
          </ac:spMkLst>
        </pc:spChg>
        <pc:spChg chg="mod">
          <ac:chgData name="LEOPOLDINA Vitković" userId="de5d8406-09fa-41fa-8d28-8a7ba852ce89" providerId="ADAL" clId="{0BD126E9-AD98-457E-9313-D0B66260282E}" dt="2019-07-10T08:47:07.499" v="181" actId="14100"/>
          <ac:spMkLst>
            <pc:docMk/>
            <pc:sldMk cId="2731055749" sldId="261"/>
            <ac:spMk id="3" creationId="{227D2FB8-F701-4BBE-95F8-9605E49D32A0}"/>
          </ac:spMkLst>
        </pc:spChg>
        <pc:spChg chg="add mod">
          <ac:chgData name="LEOPOLDINA Vitković" userId="de5d8406-09fa-41fa-8d28-8a7ba852ce89" providerId="ADAL" clId="{0BD126E9-AD98-457E-9313-D0B66260282E}" dt="2019-07-10T06:32:31.768" v="150" actId="207"/>
          <ac:spMkLst>
            <pc:docMk/>
            <pc:sldMk cId="2731055749" sldId="261"/>
            <ac:spMk id="4" creationId="{1E485B36-B1E7-4443-938E-50E28EF229A5}"/>
          </ac:spMkLst>
        </pc:spChg>
        <pc:picChg chg="add mod">
          <ac:chgData name="LEOPOLDINA Vitković" userId="de5d8406-09fa-41fa-8d28-8a7ba852ce89" providerId="ADAL" clId="{0BD126E9-AD98-457E-9313-D0B66260282E}" dt="2019-07-10T06:31:44.022" v="115" actId="1076"/>
          <ac:picMkLst>
            <pc:docMk/>
            <pc:sldMk cId="2731055749" sldId="261"/>
            <ac:picMk id="5" creationId="{5FD6F3DE-679E-4D38-8CC4-7C65DDD00338}"/>
          </ac:picMkLst>
        </pc:picChg>
        <pc:picChg chg="add del">
          <ac:chgData name="LEOPOLDINA Vitković" userId="de5d8406-09fa-41fa-8d28-8a7ba852ce89" providerId="ADAL" clId="{0BD126E9-AD98-457E-9313-D0B66260282E}" dt="2019-07-11T08:17:31.462" v="712" actId="478"/>
          <ac:picMkLst>
            <pc:docMk/>
            <pc:sldMk cId="2731055749" sldId="261"/>
            <ac:picMk id="6" creationId="{A0B5EFC7-2F09-45D4-919A-DBDDC438DA16}"/>
          </ac:picMkLst>
        </pc:picChg>
        <pc:picChg chg="add mod">
          <ac:chgData name="LEOPOLDINA Vitković" userId="de5d8406-09fa-41fa-8d28-8a7ba852ce89" providerId="ADAL" clId="{0BD126E9-AD98-457E-9313-D0B66260282E}" dt="2019-07-11T10:34:13.687" v="820" actId="1076"/>
          <ac:picMkLst>
            <pc:docMk/>
            <pc:sldMk cId="2731055749" sldId="261"/>
            <ac:picMk id="7" creationId="{51EC23F5-7C96-45ED-B32C-582357E3DC05}"/>
          </ac:picMkLst>
        </pc:picChg>
        <pc:picChg chg="add del mod">
          <ac:chgData name="LEOPOLDINA Vitković" userId="de5d8406-09fa-41fa-8d28-8a7ba852ce89" providerId="ADAL" clId="{0BD126E9-AD98-457E-9313-D0B66260282E}" dt="2019-07-11T09:29:33.348" v="769" actId="478"/>
          <ac:picMkLst>
            <pc:docMk/>
            <pc:sldMk cId="2731055749" sldId="261"/>
            <ac:picMk id="8" creationId="{6AC7CA70-CFCD-4DD5-B083-E64F4C358218}"/>
          </ac:picMkLst>
        </pc:picChg>
        <pc:picChg chg="add del mod">
          <ac:chgData name="LEOPOLDINA Vitković" userId="de5d8406-09fa-41fa-8d28-8a7ba852ce89" providerId="ADAL" clId="{0BD126E9-AD98-457E-9313-D0B66260282E}" dt="2019-07-10T13:38:12.576" v="486" actId="478"/>
          <ac:picMkLst>
            <pc:docMk/>
            <pc:sldMk cId="2731055749" sldId="261"/>
            <ac:picMk id="8" creationId="{B07B744D-625E-491A-9BA2-2FCE938AFC66}"/>
          </ac:picMkLst>
        </pc:picChg>
        <pc:picChg chg="add mod">
          <ac:chgData name="LEOPOLDINA Vitković" userId="de5d8406-09fa-41fa-8d28-8a7ba852ce89" providerId="ADAL" clId="{0BD126E9-AD98-457E-9313-D0B66260282E}" dt="2019-07-11T09:29:48.557" v="774" actId="1076"/>
          <ac:picMkLst>
            <pc:docMk/>
            <pc:sldMk cId="2731055749" sldId="261"/>
            <ac:picMk id="9" creationId="{EF4080C9-DE49-471E-AB97-15E3624E7D86}"/>
          </ac:picMkLst>
        </pc:picChg>
        <pc:picChg chg="add mod">
          <ac:chgData name="LEOPOLDINA Vitković" userId="de5d8406-09fa-41fa-8d28-8a7ba852ce89" providerId="ADAL" clId="{0BD126E9-AD98-457E-9313-D0B66260282E}" dt="2019-07-11T09:29:45.490" v="773" actId="1076"/>
          <ac:picMkLst>
            <pc:docMk/>
            <pc:sldMk cId="2731055749" sldId="261"/>
            <ac:picMk id="10" creationId="{A2BDC3D5-8E6F-432A-A252-FF519A357D3B}"/>
          </ac:picMkLst>
        </pc:picChg>
      </pc:sldChg>
      <pc:sldChg chg="addSp delSp modSp">
        <pc:chgData name="LEOPOLDINA Vitković" userId="de5d8406-09fa-41fa-8d28-8a7ba852ce89" providerId="ADAL" clId="{0BD126E9-AD98-457E-9313-D0B66260282E}" dt="2019-07-11T10:34:21.185" v="824" actId="1076"/>
        <pc:sldMkLst>
          <pc:docMk/>
          <pc:sldMk cId="1945644983" sldId="262"/>
        </pc:sldMkLst>
        <pc:spChg chg="mod">
          <ac:chgData name="LEOPOLDINA Vitković" userId="de5d8406-09fa-41fa-8d28-8a7ba852ce89" providerId="ADAL" clId="{0BD126E9-AD98-457E-9313-D0B66260282E}" dt="2019-07-10T13:39:21.528" v="506" actId="113"/>
          <ac:spMkLst>
            <pc:docMk/>
            <pc:sldMk cId="1945644983" sldId="262"/>
            <ac:spMk id="2" creationId="{8B60020D-0B33-43C1-BDD3-2E03FE5DDFE9}"/>
          </ac:spMkLst>
        </pc:spChg>
        <pc:spChg chg="mod">
          <ac:chgData name="LEOPOLDINA Vitković" userId="de5d8406-09fa-41fa-8d28-8a7ba852ce89" providerId="ADAL" clId="{0BD126E9-AD98-457E-9313-D0B66260282E}" dt="2019-07-10T13:40:25.155" v="520" actId="1076"/>
          <ac:spMkLst>
            <pc:docMk/>
            <pc:sldMk cId="1945644983" sldId="262"/>
            <ac:spMk id="3" creationId="{BC5CC37C-C787-413B-93BD-BFD4FD2B0DCA}"/>
          </ac:spMkLst>
        </pc:spChg>
        <pc:picChg chg="add del">
          <ac:chgData name="LEOPOLDINA Vitković" userId="de5d8406-09fa-41fa-8d28-8a7ba852ce89" providerId="ADAL" clId="{0BD126E9-AD98-457E-9313-D0B66260282E}" dt="2019-07-11T08:17:34" v="713" actId="478"/>
          <ac:picMkLst>
            <pc:docMk/>
            <pc:sldMk cId="1945644983" sldId="262"/>
            <ac:picMk id="4" creationId="{DBFA194C-D749-44F2-82BE-8CC77BF5035C}"/>
          </ac:picMkLst>
        </pc:picChg>
        <pc:picChg chg="add mod">
          <ac:chgData name="LEOPOLDINA Vitković" userId="de5d8406-09fa-41fa-8d28-8a7ba852ce89" providerId="ADAL" clId="{0BD126E9-AD98-457E-9313-D0B66260282E}" dt="2019-07-11T10:34:21.185" v="824" actId="1076"/>
          <ac:picMkLst>
            <pc:docMk/>
            <pc:sldMk cId="1945644983" sldId="262"/>
            <ac:picMk id="5" creationId="{48E48612-C102-4F07-8717-7CC03C1882C5}"/>
          </ac:picMkLst>
        </pc:picChg>
        <pc:picChg chg="add mod">
          <ac:chgData name="LEOPOLDINA Vitković" userId="de5d8406-09fa-41fa-8d28-8a7ba852ce89" providerId="ADAL" clId="{0BD126E9-AD98-457E-9313-D0B66260282E}" dt="2019-07-10T13:39:45.819" v="513" actId="1076"/>
          <ac:picMkLst>
            <pc:docMk/>
            <pc:sldMk cId="1945644983" sldId="262"/>
            <ac:picMk id="6" creationId="{121224CA-631C-47E4-A8B7-8F073F2DE321}"/>
          </ac:picMkLst>
        </pc:picChg>
        <pc:picChg chg="add del mod">
          <ac:chgData name="LEOPOLDINA Vitković" userId="de5d8406-09fa-41fa-8d28-8a7ba852ce89" providerId="ADAL" clId="{0BD126E9-AD98-457E-9313-D0B66260282E}" dt="2019-07-11T09:29:24.599" v="766" actId="478"/>
          <ac:picMkLst>
            <pc:docMk/>
            <pc:sldMk cId="1945644983" sldId="262"/>
            <ac:picMk id="7" creationId="{E81BD8BF-E110-484F-8F2D-9A3DCC266A01}"/>
          </ac:picMkLst>
        </pc:picChg>
        <pc:picChg chg="add mod">
          <ac:chgData name="LEOPOLDINA Vitković" userId="de5d8406-09fa-41fa-8d28-8a7ba852ce89" providerId="ADAL" clId="{0BD126E9-AD98-457E-9313-D0B66260282E}" dt="2019-07-11T09:29:29.317" v="768" actId="1076"/>
          <ac:picMkLst>
            <pc:docMk/>
            <pc:sldMk cId="1945644983" sldId="262"/>
            <ac:picMk id="8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0BD126E9-AD98-457E-9313-D0B66260282E}" dt="2019-07-11T10:34:30.277" v="828" actId="1076"/>
        <pc:sldMkLst>
          <pc:docMk/>
          <pc:sldMk cId="2738929216" sldId="263"/>
        </pc:sldMkLst>
        <pc:spChg chg="mod">
          <ac:chgData name="LEOPOLDINA Vitković" userId="de5d8406-09fa-41fa-8d28-8a7ba852ce89" providerId="ADAL" clId="{0BD126E9-AD98-457E-9313-D0B66260282E}" dt="2019-07-10T13:40:07.658" v="516" actId="113"/>
          <ac:spMkLst>
            <pc:docMk/>
            <pc:sldMk cId="2738929216" sldId="263"/>
            <ac:spMk id="2" creationId="{8B60020D-0B33-43C1-BDD3-2E03FE5DDFE9}"/>
          </ac:spMkLst>
        </pc:spChg>
        <pc:spChg chg="mod">
          <ac:chgData name="LEOPOLDINA Vitković" userId="de5d8406-09fa-41fa-8d28-8a7ba852ce89" providerId="ADAL" clId="{0BD126E9-AD98-457E-9313-D0B66260282E}" dt="2019-07-10T13:40:38.104" v="523" actId="2711"/>
          <ac:spMkLst>
            <pc:docMk/>
            <pc:sldMk cId="2738929216" sldId="263"/>
            <ac:spMk id="3" creationId="{BC5CC37C-C787-413B-93BD-BFD4FD2B0DCA}"/>
          </ac:spMkLst>
        </pc:spChg>
        <pc:picChg chg="add del">
          <ac:chgData name="LEOPOLDINA Vitković" userId="de5d8406-09fa-41fa-8d28-8a7ba852ce89" providerId="ADAL" clId="{0BD126E9-AD98-457E-9313-D0B66260282E}" dt="2019-07-11T08:17:36.851" v="714" actId="478"/>
          <ac:picMkLst>
            <pc:docMk/>
            <pc:sldMk cId="2738929216" sldId="263"/>
            <ac:picMk id="4" creationId="{4ECAEC2F-B9E8-4083-9C9F-DA5D3DD242B4}"/>
          </ac:picMkLst>
        </pc:picChg>
        <pc:picChg chg="add mod">
          <ac:chgData name="LEOPOLDINA Vitković" userId="de5d8406-09fa-41fa-8d28-8a7ba852ce89" providerId="ADAL" clId="{0BD126E9-AD98-457E-9313-D0B66260282E}" dt="2019-07-11T10:34:30.277" v="828" actId="1076"/>
          <ac:picMkLst>
            <pc:docMk/>
            <pc:sldMk cId="2738929216" sldId="263"/>
            <ac:picMk id="5" creationId="{F1522C7A-C456-4398-A943-F9AD16AB55FA}"/>
          </ac:picMkLst>
        </pc:picChg>
        <pc:picChg chg="add mod">
          <ac:chgData name="LEOPOLDINA Vitković" userId="de5d8406-09fa-41fa-8d28-8a7ba852ce89" providerId="ADAL" clId="{0BD126E9-AD98-457E-9313-D0B66260282E}" dt="2019-07-11T08:19:26.242" v="741" actId="1076"/>
          <ac:picMkLst>
            <pc:docMk/>
            <pc:sldMk cId="2738929216" sldId="263"/>
            <ac:picMk id="6" creationId="{D3603EE4-B6FE-4BA1-BFAB-42A4A1A181A4}"/>
          </ac:picMkLst>
        </pc:picChg>
        <pc:picChg chg="add mod">
          <ac:chgData name="LEOPOLDINA Vitković" userId="de5d8406-09fa-41fa-8d28-8a7ba852ce89" providerId="ADAL" clId="{0BD126E9-AD98-457E-9313-D0B66260282E}" dt="2019-07-11T09:29:58.717" v="776" actId="1076"/>
          <ac:picMkLst>
            <pc:docMk/>
            <pc:sldMk cId="2738929216" sldId="263"/>
            <ac:picMk id="7" creationId="{87F2F087-6072-4B53-AE74-EFE0A5BA7DD3}"/>
          </ac:picMkLst>
        </pc:picChg>
      </pc:sldChg>
      <pc:sldChg chg="addSp delSp modSp">
        <pc:chgData name="LEOPOLDINA Vitković" userId="de5d8406-09fa-41fa-8d28-8a7ba852ce89" providerId="ADAL" clId="{0BD126E9-AD98-457E-9313-D0B66260282E}" dt="2019-07-11T10:34:37.665" v="832" actId="1076"/>
        <pc:sldMkLst>
          <pc:docMk/>
          <pc:sldMk cId="2223649108" sldId="264"/>
        </pc:sldMkLst>
        <pc:spChg chg="mod">
          <ac:chgData name="LEOPOLDINA Vitković" userId="de5d8406-09fa-41fa-8d28-8a7ba852ce89" providerId="ADAL" clId="{0BD126E9-AD98-457E-9313-D0B66260282E}" dt="2019-07-10T13:41:24.562" v="534" actId="113"/>
          <ac:spMkLst>
            <pc:docMk/>
            <pc:sldMk cId="2223649108" sldId="264"/>
            <ac:spMk id="2" creationId="{6812FCA6-B6D8-40A7-85C1-27D92353A74E}"/>
          </ac:spMkLst>
        </pc:spChg>
        <pc:spChg chg="mod">
          <ac:chgData name="LEOPOLDINA Vitković" userId="de5d8406-09fa-41fa-8d28-8a7ba852ce89" providerId="ADAL" clId="{0BD126E9-AD98-457E-9313-D0B66260282E}" dt="2019-07-10T13:43:02.539" v="561" actId="1076"/>
          <ac:spMkLst>
            <pc:docMk/>
            <pc:sldMk cId="2223649108" sldId="264"/>
            <ac:spMk id="3" creationId="{4956F303-3826-42ED-9577-D720D1E55298}"/>
          </ac:spMkLst>
        </pc:spChg>
        <pc:picChg chg="add del ord">
          <ac:chgData name="LEOPOLDINA Vitković" userId="de5d8406-09fa-41fa-8d28-8a7ba852ce89" providerId="ADAL" clId="{0BD126E9-AD98-457E-9313-D0B66260282E}" dt="2019-07-11T08:17:40.208" v="715" actId="478"/>
          <ac:picMkLst>
            <pc:docMk/>
            <pc:sldMk cId="2223649108" sldId="264"/>
            <ac:picMk id="4" creationId="{D3A3ED72-8468-4DE5-9BC7-ECA3C668BDB6}"/>
          </ac:picMkLst>
        </pc:picChg>
        <pc:picChg chg="add mod">
          <ac:chgData name="LEOPOLDINA Vitković" userId="de5d8406-09fa-41fa-8d28-8a7ba852ce89" providerId="ADAL" clId="{0BD126E9-AD98-457E-9313-D0B66260282E}" dt="2019-07-11T10:34:37.665" v="832" actId="1076"/>
          <ac:picMkLst>
            <pc:docMk/>
            <pc:sldMk cId="2223649108" sldId="264"/>
            <ac:picMk id="5" creationId="{5356DE32-FEEB-4768-B16B-DF0D5CA62993}"/>
          </ac:picMkLst>
        </pc:picChg>
        <pc:picChg chg="add mod">
          <ac:chgData name="LEOPOLDINA Vitković" userId="de5d8406-09fa-41fa-8d28-8a7ba852ce89" providerId="ADAL" clId="{0BD126E9-AD98-457E-9313-D0B66260282E}" dt="2019-07-10T13:42:43.403" v="547" actId="14100"/>
          <ac:picMkLst>
            <pc:docMk/>
            <pc:sldMk cId="2223649108" sldId="264"/>
            <ac:picMk id="6" creationId="{ABC932B7-BFBE-4790-B14C-990C01903766}"/>
          </ac:picMkLst>
        </pc:picChg>
        <pc:picChg chg="add mod">
          <ac:chgData name="LEOPOLDINA Vitković" userId="de5d8406-09fa-41fa-8d28-8a7ba852ce89" providerId="ADAL" clId="{0BD126E9-AD98-457E-9313-D0B66260282E}" dt="2019-07-11T09:30:05.670" v="777" actId="14100"/>
          <ac:picMkLst>
            <pc:docMk/>
            <pc:sldMk cId="2223649108" sldId="264"/>
            <ac:picMk id="7" creationId="{271809B6-DF7B-4D8B-950D-F776C335CF9C}"/>
          </ac:picMkLst>
        </pc:picChg>
      </pc:sldChg>
      <pc:sldChg chg="addSp delSp modSp">
        <pc:chgData name="LEOPOLDINA Vitković" userId="de5d8406-09fa-41fa-8d28-8a7ba852ce89" providerId="ADAL" clId="{0BD126E9-AD98-457E-9313-D0B66260282E}" dt="2019-07-11T10:35:00.863" v="840" actId="1076"/>
        <pc:sldMkLst>
          <pc:docMk/>
          <pc:sldMk cId="1284382317" sldId="265"/>
        </pc:sldMkLst>
        <pc:spChg chg="mod">
          <ac:chgData name="LEOPOLDINA Vitković" userId="de5d8406-09fa-41fa-8d28-8a7ba852ce89" providerId="ADAL" clId="{0BD126E9-AD98-457E-9313-D0B66260282E}" dt="2019-07-10T13:44:48.608" v="582" actId="113"/>
          <ac:spMkLst>
            <pc:docMk/>
            <pc:sldMk cId="1284382317" sldId="265"/>
            <ac:spMk id="2" creationId="{5DF443A7-4F8A-4908-81C0-C1376D245D7A}"/>
          </ac:spMkLst>
        </pc:spChg>
        <pc:spChg chg="mod ord">
          <ac:chgData name="LEOPOLDINA Vitković" userId="de5d8406-09fa-41fa-8d28-8a7ba852ce89" providerId="ADAL" clId="{0BD126E9-AD98-457E-9313-D0B66260282E}" dt="2019-07-10T13:47:58.547" v="610" actId="403"/>
          <ac:spMkLst>
            <pc:docMk/>
            <pc:sldMk cId="1284382317" sldId="265"/>
            <ac:spMk id="3" creationId="{92FA9495-3291-41A8-86EE-DB4B1FBDE1B5}"/>
          </ac:spMkLst>
        </pc:spChg>
        <pc:picChg chg="add del">
          <ac:chgData name="LEOPOLDINA Vitković" userId="de5d8406-09fa-41fa-8d28-8a7ba852ce89" providerId="ADAL" clId="{0BD126E9-AD98-457E-9313-D0B66260282E}" dt="2019-07-11T08:17:45.858" v="717" actId="478"/>
          <ac:picMkLst>
            <pc:docMk/>
            <pc:sldMk cId="1284382317" sldId="265"/>
            <ac:picMk id="4" creationId="{49E043F6-70E0-4A07-9C8E-8DF550CCABC3}"/>
          </ac:picMkLst>
        </pc:picChg>
        <pc:picChg chg="add mod">
          <ac:chgData name="LEOPOLDINA Vitković" userId="de5d8406-09fa-41fa-8d28-8a7ba852ce89" providerId="ADAL" clId="{0BD126E9-AD98-457E-9313-D0B66260282E}" dt="2019-07-11T10:35:00.863" v="840" actId="1076"/>
          <ac:picMkLst>
            <pc:docMk/>
            <pc:sldMk cId="1284382317" sldId="265"/>
            <ac:picMk id="5" creationId="{7CBCA402-B77C-4DA4-8EB3-D28E7EB6C454}"/>
          </ac:picMkLst>
        </pc:picChg>
        <pc:picChg chg="add mod">
          <ac:chgData name="LEOPOLDINA Vitković" userId="de5d8406-09fa-41fa-8d28-8a7ba852ce89" providerId="ADAL" clId="{0BD126E9-AD98-457E-9313-D0B66260282E}" dt="2019-07-10T13:46:19.696" v="596" actId="1076"/>
          <ac:picMkLst>
            <pc:docMk/>
            <pc:sldMk cId="1284382317" sldId="265"/>
            <ac:picMk id="6" creationId="{2F98EA2F-296A-45AE-9DE3-70220C1DE169}"/>
          </ac:picMkLst>
        </pc:picChg>
        <pc:picChg chg="add del mod">
          <ac:chgData name="LEOPOLDINA Vitković" userId="de5d8406-09fa-41fa-8d28-8a7ba852ce89" providerId="ADAL" clId="{0BD126E9-AD98-457E-9313-D0B66260282E}" dt="2019-07-11T09:43:31.793" v="787" actId="478"/>
          <ac:picMkLst>
            <pc:docMk/>
            <pc:sldMk cId="1284382317" sldId="265"/>
            <ac:picMk id="7" creationId="{65B8DFC1-D203-400F-B98B-5A683D830D66}"/>
          </ac:picMkLst>
        </pc:picChg>
        <pc:picChg chg="add mod">
          <ac:chgData name="LEOPOLDINA Vitković" userId="de5d8406-09fa-41fa-8d28-8a7ba852ce89" providerId="ADAL" clId="{0BD126E9-AD98-457E-9313-D0B66260282E}" dt="2019-07-11T09:43:36.288" v="789" actId="1076"/>
          <ac:picMkLst>
            <pc:docMk/>
            <pc:sldMk cId="1284382317" sldId="265"/>
            <ac:picMk id="8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0BD126E9-AD98-457E-9313-D0B66260282E}" dt="2019-07-11T10:35:08.564" v="844" actId="1076"/>
        <pc:sldMkLst>
          <pc:docMk/>
          <pc:sldMk cId="3497362547" sldId="266"/>
        </pc:sldMkLst>
        <pc:spChg chg="add mod">
          <ac:chgData name="LEOPOLDINA Vitković" userId="de5d8406-09fa-41fa-8d28-8a7ba852ce89" providerId="ADAL" clId="{0BD126E9-AD98-457E-9313-D0B66260282E}" dt="2019-07-10T13:50:58.249" v="650" actId="1076"/>
          <ac:spMkLst>
            <pc:docMk/>
            <pc:sldMk cId="3497362547" sldId="266"/>
            <ac:spMk id="2" creationId="{67AB084D-8FC8-4651-A477-706EBB2DBEFE}"/>
          </ac:spMkLst>
        </pc:spChg>
        <pc:spChg chg="add mod">
          <ac:chgData name="LEOPOLDINA Vitković" userId="de5d8406-09fa-41fa-8d28-8a7ba852ce89" providerId="ADAL" clId="{0BD126E9-AD98-457E-9313-D0B66260282E}" dt="2019-07-10T13:50:41.994" v="645" actId="1076"/>
          <ac:spMkLst>
            <pc:docMk/>
            <pc:sldMk cId="3497362547" sldId="266"/>
            <ac:spMk id="3" creationId="{075B88EA-B8CE-4FF4-9BF2-94E0B75BCD0D}"/>
          </ac:spMkLst>
        </pc:spChg>
        <pc:spChg chg="mod">
          <ac:chgData name="LEOPOLDINA Vitković" userId="de5d8406-09fa-41fa-8d28-8a7ba852ce89" providerId="ADAL" clId="{0BD126E9-AD98-457E-9313-D0B66260282E}" dt="2019-07-10T13:51:05.209" v="652" actId="1076"/>
          <ac:spMkLst>
            <pc:docMk/>
            <pc:sldMk cId="3497362547" sldId="266"/>
            <ac:spMk id="4" creationId="{B905BDF0-4B91-404E-BA48-C02834E27A93}"/>
          </ac:spMkLst>
        </pc:spChg>
        <pc:spChg chg="add">
          <ac:chgData name="LEOPOLDINA Vitković" userId="de5d8406-09fa-41fa-8d28-8a7ba852ce89" providerId="ADAL" clId="{0BD126E9-AD98-457E-9313-D0B66260282E}" dt="2019-07-10T13:47:39.396" v="606"/>
          <ac:spMkLst>
            <pc:docMk/>
            <pc:sldMk cId="3497362547" sldId="266"/>
            <ac:spMk id="8" creationId="{C439CEDA-F5D4-4C2A-B22A-DE422205B769}"/>
          </ac:spMkLst>
        </pc:spChg>
        <pc:picChg chg="mod">
          <ac:chgData name="LEOPOLDINA Vitković" userId="de5d8406-09fa-41fa-8d28-8a7ba852ce89" providerId="ADAL" clId="{0BD126E9-AD98-457E-9313-D0B66260282E}" dt="2019-07-10T13:51:10.697" v="655" actId="1076"/>
          <ac:picMkLst>
            <pc:docMk/>
            <pc:sldMk cId="3497362547" sldId="266"/>
            <ac:picMk id="5" creationId="{43CD4093-DECF-4AAC-9F53-263493A53D0A}"/>
          </ac:picMkLst>
        </pc:picChg>
        <pc:picChg chg="add mod">
          <ac:chgData name="LEOPOLDINA Vitković" userId="de5d8406-09fa-41fa-8d28-8a7ba852ce89" providerId="ADAL" clId="{0BD126E9-AD98-457E-9313-D0B66260282E}" dt="2019-07-10T13:50:59.713" v="651" actId="1076"/>
          <ac:picMkLst>
            <pc:docMk/>
            <pc:sldMk cId="3497362547" sldId="266"/>
            <ac:picMk id="6" creationId="{EE51B430-5490-4DE8-A0AB-73480CF7472B}"/>
          </ac:picMkLst>
        </pc:picChg>
        <pc:picChg chg="add del">
          <ac:chgData name="LEOPOLDINA Vitković" userId="de5d8406-09fa-41fa-8d28-8a7ba852ce89" providerId="ADAL" clId="{0BD126E9-AD98-457E-9313-D0B66260282E}" dt="2019-07-11T08:17:48.526" v="718" actId="478"/>
          <ac:picMkLst>
            <pc:docMk/>
            <pc:sldMk cId="3497362547" sldId="266"/>
            <ac:picMk id="7" creationId="{3F2344D9-EF5A-4B32-BF05-8E5AE1E6B6DD}"/>
          </ac:picMkLst>
        </pc:picChg>
        <pc:picChg chg="add mod">
          <ac:chgData name="LEOPOLDINA Vitković" userId="de5d8406-09fa-41fa-8d28-8a7ba852ce89" providerId="ADAL" clId="{0BD126E9-AD98-457E-9313-D0B66260282E}" dt="2019-07-10T13:50:26.810" v="634" actId="1076"/>
          <ac:picMkLst>
            <pc:docMk/>
            <pc:sldMk cId="3497362547" sldId="266"/>
            <ac:picMk id="9" creationId="{2F2C13C2-09FF-4FDF-B0DD-979E48BE6049}"/>
          </ac:picMkLst>
        </pc:picChg>
        <pc:picChg chg="add del mod">
          <ac:chgData name="LEOPOLDINA Vitković" userId="de5d8406-09fa-41fa-8d28-8a7ba852ce89" providerId="ADAL" clId="{0BD126E9-AD98-457E-9313-D0B66260282E}" dt="2019-07-11T09:43:40.008" v="790" actId="478"/>
          <ac:picMkLst>
            <pc:docMk/>
            <pc:sldMk cId="3497362547" sldId="266"/>
            <ac:picMk id="10" creationId="{3B21508B-BD1C-41EB-85FC-A446C228B95B}"/>
          </ac:picMkLst>
        </pc:picChg>
        <pc:picChg chg="add mod">
          <ac:chgData name="LEOPOLDINA Vitković" userId="de5d8406-09fa-41fa-8d28-8a7ba852ce89" providerId="ADAL" clId="{0BD126E9-AD98-457E-9313-D0B66260282E}" dt="2019-07-11T10:35:08.564" v="844" actId="1076"/>
          <ac:picMkLst>
            <pc:docMk/>
            <pc:sldMk cId="3497362547" sldId="266"/>
            <ac:picMk id="10" creationId="{C56771C4-08BF-4C1F-8C35-D48DEDBAD29A}"/>
          </ac:picMkLst>
        </pc:picChg>
        <pc:picChg chg="add mod">
          <ac:chgData name="LEOPOLDINA Vitković" userId="de5d8406-09fa-41fa-8d28-8a7ba852ce89" providerId="ADAL" clId="{0BD126E9-AD98-457E-9313-D0B66260282E}" dt="2019-07-11T09:43:43.919" v="792" actId="1076"/>
          <ac:picMkLst>
            <pc:docMk/>
            <pc:sldMk cId="3497362547" sldId="266"/>
            <ac:picMk id="11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0BD126E9-AD98-457E-9313-D0B66260282E}" dt="2019-07-11T10:34:50.194" v="836" actId="1076"/>
        <pc:sldMkLst>
          <pc:docMk/>
          <pc:sldMk cId="2408055782" sldId="267"/>
        </pc:sldMkLst>
        <pc:spChg chg="mod">
          <ac:chgData name="LEOPOLDINA Vitković" userId="de5d8406-09fa-41fa-8d28-8a7ba852ce89" providerId="ADAL" clId="{0BD126E9-AD98-457E-9313-D0B66260282E}" dt="2019-07-11T08:19:49.105" v="746" actId="1076"/>
          <ac:spMkLst>
            <pc:docMk/>
            <pc:sldMk cId="2408055782" sldId="267"/>
            <ac:spMk id="4" creationId="{2655B0AA-A085-428C-B52D-289C6AC01B95}"/>
          </ac:spMkLst>
        </pc:spChg>
        <pc:picChg chg="add mod">
          <ac:chgData name="LEOPOLDINA Vitković" userId="de5d8406-09fa-41fa-8d28-8a7ba852ce89" providerId="ADAL" clId="{0BD126E9-AD98-457E-9313-D0B66260282E}" dt="2019-07-10T13:47:13.792" v="605" actId="1076"/>
          <ac:picMkLst>
            <pc:docMk/>
            <pc:sldMk cId="2408055782" sldId="267"/>
            <ac:picMk id="3" creationId="{1CB3BA40-AEC0-41D6-B856-27867ACDE7A7}"/>
          </ac:picMkLst>
        </pc:picChg>
        <pc:picChg chg="mod">
          <ac:chgData name="LEOPOLDINA Vitković" userId="de5d8406-09fa-41fa-8d28-8a7ba852ce89" providerId="ADAL" clId="{0BD126E9-AD98-457E-9313-D0B66260282E}" dt="2019-07-10T13:44:21.177" v="577" actId="1076"/>
          <ac:picMkLst>
            <pc:docMk/>
            <pc:sldMk cId="2408055782" sldId="267"/>
            <ac:picMk id="5" creationId="{44312B04-35AB-4033-B600-9BB64EF4EBC6}"/>
          </ac:picMkLst>
        </pc:picChg>
        <pc:picChg chg="add del">
          <ac:chgData name="LEOPOLDINA Vitković" userId="de5d8406-09fa-41fa-8d28-8a7ba852ce89" providerId="ADAL" clId="{0BD126E9-AD98-457E-9313-D0B66260282E}" dt="2019-07-11T08:17:43.216" v="716" actId="478"/>
          <ac:picMkLst>
            <pc:docMk/>
            <pc:sldMk cId="2408055782" sldId="267"/>
            <ac:picMk id="6" creationId="{4A7095D4-869F-424C-9C9C-88D0BDC8BF06}"/>
          </ac:picMkLst>
        </pc:picChg>
        <pc:picChg chg="add mod">
          <ac:chgData name="LEOPOLDINA Vitković" userId="de5d8406-09fa-41fa-8d28-8a7ba852ce89" providerId="ADAL" clId="{0BD126E9-AD98-457E-9313-D0B66260282E}" dt="2019-07-11T10:34:50.194" v="836" actId="1076"/>
          <ac:picMkLst>
            <pc:docMk/>
            <pc:sldMk cId="2408055782" sldId="267"/>
            <ac:picMk id="6" creationId="{D4FDE07C-5B52-4AD9-A31B-22D646DB5870}"/>
          </ac:picMkLst>
        </pc:picChg>
        <pc:picChg chg="add mod">
          <ac:chgData name="LEOPOLDINA Vitković" userId="de5d8406-09fa-41fa-8d28-8a7ba852ce89" providerId="ADAL" clId="{0BD126E9-AD98-457E-9313-D0B66260282E}" dt="2019-07-11T09:30:11.505" v="778" actId="14100"/>
          <ac:picMkLst>
            <pc:docMk/>
            <pc:sldMk cId="2408055782" sldId="267"/>
            <ac:picMk id="7" creationId="{60844C13-5053-436A-8516-8A5CB73D77B7}"/>
          </ac:picMkLst>
        </pc:picChg>
      </pc:sldChg>
      <pc:sldChg chg="add del">
        <pc:chgData name="LEOPOLDINA Vitković" userId="de5d8406-09fa-41fa-8d28-8a7ba852ce89" providerId="ADAL" clId="{0BD126E9-AD98-457E-9313-D0B66260282E}" dt="2019-07-10T13:51:47.651" v="658" actId="2696"/>
        <pc:sldMkLst>
          <pc:docMk/>
          <pc:sldMk cId="2245547628" sldId="268"/>
        </pc:sldMkLst>
      </pc:sldChg>
      <pc:sldChg chg="addSp delSp modSp add">
        <pc:chgData name="LEOPOLDINA Vitković" userId="de5d8406-09fa-41fa-8d28-8a7ba852ce89" providerId="ADAL" clId="{0BD126E9-AD98-457E-9313-D0B66260282E}" dt="2019-07-11T10:35:16" v="848" actId="1076"/>
        <pc:sldMkLst>
          <pc:docMk/>
          <pc:sldMk cId="202561141" sldId="269"/>
        </pc:sldMkLst>
        <pc:spChg chg="mod">
          <ac:chgData name="LEOPOLDINA Vitković" userId="de5d8406-09fa-41fa-8d28-8a7ba852ce89" providerId="ADAL" clId="{0BD126E9-AD98-457E-9313-D0B66260282E}" dt="2019-07-10T16:32:45.525" v="674" actId="1076"/>
          <ac:spMkLst>
            <pc:docMk/>
            <pc:sldMk cId="202561141" sldId="269"/>
            <ac:spMk id="4" creationId="{6D289B87-BEA4-43CE-B937-8FCFC01107CE}"/>
          </ac:spMkLst>
        </pc:spChg>
        <pc:spChg chg="mod">
          <ac:chgData name="LEOPOLDINA Vitković" userId="de5d8406-09fa-41fa-8d28-8a7ba852ce89" providerId="ADAL" clId="{0BD126E9-AD98-457E-9313-D0B66260282E}" dt="2019-07-10T18:47:30.794" v="684" actId="6549"/>
          <ac:spMkLst>
            <pc:docMk/>
            <pc:sldMk cId="202561141" sldId="269"/>
            <ac:spMk id="6" creationId="{765736B4-012B-4484-B4B1-0B853C5D00AC}"/>
          </ac:spMkLst>
        </pc:spChg>
        <pc:spChg chg="add mod">
          <ac:chgData name="LEOPOLDINA Vitković" userId="de5d8406-09fa-41fa-8d28-8a7ba852ce89" providerId="ADAL" clId="{0BD126E9-AD98-457E-9313-D0B66260282E}" dt="2019-07-10T18:48:39.915" v="693" actId="113"/>
          <ac:spMkLst>
            <pc:docMk/>
            <pc:sldMk cId="202561141" sldId="269"/>
            <ac:spMk id="7" creationId="{B33C07F6-9E1A-41F4-B863-3409E65BA090}"/>
          </ac:spMkLst>
        </pc:spChg>
        <pc:picChg chg="add del mod">
          <ac:chgData name="LEOPOLDINA Vitković" userId="de5d8406-09fa-41fa-8d28-8a7ba852ce89" providerId="ADAL" clId="{0BD126E9-AD98-457E-9313-D0B66260282E}" dt="2019-07-11T08:17:51.752" v="719" actId="478"/>
          <ac:picMkLst>
            <pc:docMk/>
            <pc:sldMk cId="202561141" sldId="269"/>
            <ac:picMk id="2" creationId="{C7BBAD21-0703-416D-BF8B-11296F2F498E}"/>
          </ac:picMkLst>
        </pc:picChg>
        <pc:picChg chg="add mod">
          <ac:chgData name="LEOPOLDINA Vitković" userId="de5d8406-09fa-41fa-8d28-8a7ba852ce89" providerId="ADAL" clId="{0BD126E9-AD98-457E-9313-D0B66260282E}" dt="2019-07-11T10:35:16" v="848" actId="1076"/>
          <ac:picMkLst>
            <pc:docMk/>
            <pc:sldMk cId="202561141" sldId="269"/>
            <ac:picMk id="3" creationId="{29E7EFB3-5DDC-4A49-B6F4-9655D245B370}"/>
          </ac:picMkLst>
        </pc:picChg>
        <pc:picChg chg="mod">
          <ac:chgData name="LEOPOLDINA Vitković" userId="de5d8406-09fa-41fa-8d28-8a7ba852ce89" providerId="ADAL" clId="{0BD126E9-AD98-457E-9313-D0B66260282E}" dt="2019-07-10T16:32:47.221" v="675" actId="1076"/>
          <ac:picMkLst>
            <pc:docMk/>
            <pc:sldMk cId="202561141" sldId="269"/>
            <ac:picMk id="5" creationId="{9046D76B-F987-4698-BF92-B43BFF540634}"/>
          </ac:picMkLst>
        </pc:picChg>
        <pc:picChg chg="add del mod">
          <ac:chgData name="LEOPOLDINA Vitković" userId="de5d8406-09fa-41fa-8d28-8a7ba852ce89" providerId="ADAL" clId="{0BD126E9-AD98-457E-9313-D0B66260282E}" dt="2019-07-11T09:43:48.423" v="794" actId="478"/>
          <ac:picMkLst>
            <pc:docMk/>
            <pc:sldMk cId="202561141" sldId="269"/>
            <ac:picMk id="8" creationId="{9A586219-E35F-41BD-9BF0-C461CE27A032}"/>
          </ac:picMkLst>
        </pc:picChg>
        <pc:picChg chg="add mod">
          <ac:chgData name="LEOPOLDINA Vitković" userId="de5d8406-09fa-41fa-8d28-8a7ba852ce89" providerId="ADAL" clId="{0BD126E9-AD98-457E-9313-D0B66260282E}" dt="2019-07-11T09:43:53.794" v="796" actId="1076"/>
          <ac:picMkLst>
            <pc:docMk/>
            <pc:sldMk cId="202561141" sldId="269"/>
            <ac:picMk id="9" creationId="{EF4080C9-DE49-471E-AB97-15E3624E7D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EC03E09-C581-4A93-B755-67C09946A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FF4EB0F-F67E-4EF7-9424-F7797CDED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12AAAC9-0EA5-4909-B14F-4AB1B438A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1C75-C0C8-41FF-BD90-4702A414BBBD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0843FAC-D59A-4C1A-872F-0207D449E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FAA0BA2-8647-4945-AFD2-74CEB77F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E22B-E89B-4A53-B991-976B8EC202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2025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9CBFA1C-5F05-4C39-A030-D9CF5FA9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3932E39-BB7A-4C45-B4B3-47DBB16AC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DF5B874-E153-453C-AF97-7DAC296D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1C75-C0C8-41FF-BD90-4702A414BBBD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BAF4AA8-2167-4B2D-8CF7-573D3024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10E7BCA-9D5B-47B5-9E3F-E4335981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E22B-E89B-4A53-B991-976B8EC202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0817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9B8E244B-29F1-4275-9C4C-850999B2B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EE59221-6568-437C-9FF0-4106B4B22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285F336-1822-4333-899B-72DC83D2A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1C75-C0C8-41FF-BD90-4702A414BBBD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4500186-9DE9-45A1-907F-F444E6ED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395B6B-7A42-453E-9A76-BE73DB7C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E22B-E89B-4A53-B991-976B8EC202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5497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459E479-A1F5-4835-884D-2E35AB573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6C7C828-5317-4E4C-A0C7-662BB30B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97505CB-28A9-498A-B823-1AB15DBF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1C75-C0C8-41FF-BD90-4702A414BBBD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EFE7828-034F-415A-98CC-025571EC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4FE8170-CC38-4117-844B-9DB7AE6DD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E22B-E89B-4A53-B991-976B8EC202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7571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6A0A90-E961-4185-8AFC-4997A699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DB33BF33-F18D-4686-915F-8515FFB83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FB64080-9B67-4FD6-9148-BEEA6B93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1C75-C0C8-41FF-BD90-4702A414BBBD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9F991FA-F3C3-453F-BD41-3B2F99CA9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2DCEDE6-7999-4E2D-9FD6-F1462053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E22B-E89B-4A53-B991-976B8EC202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5663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E323B38-D478-4A62-8C18-710336F1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F37AAC7-A65F-41E8-A913-9FB2C83BF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BBB368E6-D02C-45B8-B5F1-0BF586428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775EE9D-68EB-4BCF-91EF-7494686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1C75-C0C8-41FF-BD90-4702A414BBBD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04A6D7A8-B897-403F-B995-B000E1241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BEACDAA-7D4C-4BC7-8630-3B5E53B17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E22B-E89B-4A53-B991-976B8EC202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4341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2E76D58-695E-4588-851C-0022ADBF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071E98F-4701-455D-BDE0-6F541C5BE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D35B42D6-CA80-4E7C-9CAB-687027E2A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6AA49E30-7474-4E95-9649-CA7E34E07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73964714-4697-4C75-8E75-AB320A5F9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08B11B2E-F640-4A31-AB3D-EB38C820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1C75-C0C8-41FF-BD90-4702A414BBBD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F7E9BFE7-C18E-48F8-9F2E-79F4F438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E012B6D5-F71B-4122-AF00-856A1135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E22B-E89B-4A53-B991-976B8EC202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6078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AB11DA1-6D40-4ABB-B39E-D7478027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DD806071-2727-453B-B4CB-529F4D196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1C75-C0C8-41FF-BD90-4702A414BBBD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92B68669-62B8-4F9B-A166-581736C5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704EAA26-8BA8-466F-9937-1A9DF884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E22B-E89B-4A53-B991-976B8EC202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9248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40AA6ED0-0A4E-43FD-AC56-B871CA02C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1C75-C0C8-41FF-BD90-4702A414BBBD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C3DDFD99-5B09-4BE1-9F7D-6B9BA9DE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E6CE4B2C-E990-41C4-8E25-5F4C6B21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E22B-E89B-4A53-B991-976B8EC202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3016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838C6DD-DB07-4B22-B153-DA517122E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49EF9A6-0315-46BF-A041-AB31A666C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DD67C47-F208-4CB3-A375-0F9A03F7C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8927C9E-4F77-492A-9C9F-604749AE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1C75-C0C8-41FF-BD90-4702A414BBBD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E9D269E-5A8E-4692-9BCD-D36ABAEE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0CAD4BD-81D2-4F69-BA3A-1639514C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E22B-E89B-4A53-B991-976B8EC202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7646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A4358FF-261F-4DB4-80AA-61AA9083D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85BD870B-F45D-4A20-9B60-D94233A19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797FBDBA-D017-475F-A0E6-A85996C1C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A90119F-4A90-44B3-886B-1ADC924D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1C75-C0C8-41FF-BD90-4702A414BBBD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8EEA517-68E7-4E6D-AF0A-C0EEB683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AF0C0479-3CB8-421B-B37E-096C13EA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E22B-E89B-4A53-B991-976B8EC202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114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9C9C28E2-0D3F-45DE-899E-3829C778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A9673A4-75FF-4C79-93E8-354532B46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82A7844-0868-4FE8-83D9-B74050F97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91C75-C0C8-41FF-BD90-4702A414BBBD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AA3F71F-E1D6-4CF4-B3B2-EFC24A346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2714891-316E-45D6-A8F2-7F00914F7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1E22B-E89B-4A53-B991-976B8EC202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288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3429d945-bf35-4e96-a683-1cf5348399fd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h3as5tqc19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learningapps.org/watch?v=pd2hjen9t1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-sfera.hr/dodatni-digitalni-sadrzaji/3429d945-bf35-4e96-a683-1cf5348399f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-sfera.hr/dodatni-digitalni-sadrzaji/3429d945-bf35-4e96-a683-1cf5348399f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biljka, stablo, javor&#10;&#10;Opis je automatski generiran">
            <a:extLst>
              <a:ext uri="{FF2B5EF4-FFF2-40B4-BE49-F238E27FC236}">
                <a16:creationId xmlns:a16="http://schemas.microsoft.com/office/drawing/2014/main" xmlns="" id="{67E120EA-FE5D-458F-89DD-70833E0DF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3074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54EE0DD-E4DD-4F52-9098-E3A9BCEE9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311" y="4709593"/>
            <a:ext cx="9718417" cy="1351722"/>
          </a:xfrm>
          <a:solidFill>
            <a:srgbClr val="FD4C08"/>
          </a:solidFill>
          <a:ln>
            <a:solidFill>
              <a:srgbClr val="FD4C08"/>
            </a:solidFill>
          </a:ln>
        </p:spPr>
        <p:txBody>
          <a:bodyPr>
            <a:normAutofit/>
          </a:bodyPr>
          <a:lstStyle/>
          <a:p>
            <a:r>
              <a:rPr lang="hr-HR" b="1" dirty="0"/>
              <a:t>Ljetu je kraj, stiže jesen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0D27DBC-C174-40DB-8D87-10F4934006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3642" y="6272741"/>
            <a:ext cx="624715" cy="585259"/>
          </a:xfrm>
          <a:prstGeom prst="rect">
            <a:avLst/>
          </a:prstGeom>
        </p:spPr>
      </p:pic>
      <p:pic>
        <p:nvPicPr>
          <p:cNvPr id="4" name="Slika 3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6315" y="262409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1188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2655B0AA-A085-428C-B52D-289C6AC01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45" y="5078505"/>
            <a:ext cx="11189405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dirty="0"/>
              <a:t>Istraži 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B050"/>
                </a:solidFill>
              </a:rPr>
              <a:t>Kroz kakve promjene prolazi listopadno drveće i livadne biljke u tvom kraju?</a:t>
            </a:r>
          </a:p>
          <a:p>
            <a:pPr marL="0" indent="0">
              <a:buNone/>
            </a:pPr>
            <a:r>
              <a:rPr lang="hr-HR" dirty="0">
                <a:solidFill>
                  <a:srgbClr val="00B050"/>
                </a:solidFill>
              </a:rPr>
              <a:t>RB str. 9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4312B04-35AB-4033-B600-9BB64EF4EB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894" y="4504005"/>
            <a:ext cx="460445" cy="424259"/>
          </a:xfrm>
          <a:prstGeom prst="rect">
            <a:avLst/>
          </a:prstGeom>
          <a:noFill/>
        </p:spPr>
      </p:pic>
      <p:pic>
        <p:nvPicPr>
          <p:cNvPr id="3" name="Slika 2" descr="Slika na kojoj se prikazuje stablo, trava, biljka, na otvorenom&#10;&#10;Opis je automatski generiran">
            <a:extLst>
              <a:ext uri="{FF2B5EF4-FFF2-40B4-BE49-F238E27FC236}">
                <a16:creationId xmlns:a16="http://schemas.microsoft.com/office/drawing/2014/main" xmlns="" id="{1CB3BA40-AEC0-41D6-B856-27867ACDE7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3540" y="267286"/>
            <a:ext cx="8997016" cy="522951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0844C13-5053-436A-8516-8A5CB73D77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7754" y="6261833"/>
            <a:ext cx="654074" cy="612764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D4FDE07C-5B52-4AD9-A31B-22D646DB58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0621" y="69182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8055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DF443A7-4F8A-4908-81C0-C1376D24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Životinje se pripremaju za zimu</a:t>
            </a:r>
          </a:p>
        </p:txBody>
      </p:sp>
      <p:pic>
        <p:nvPicPr>
          <p:cNvPr id="6" name="Slika 5" descr="Slika na kojoj se prikazuje vjeverica, sisavac, životinja, nebo&#10;&#10;Opis je automatski generiran">
            <a:extLst>
              <a:ext uri="{FF2B5EF4-FFF2-40B4-BE49-F238E27FC236}">
                <a16:creationId xmlns:a16="http://schemas.microsoft.com/office/drawing/2014/main" xmlns="" id="{2F98EA2F-296A-45AE-9DE3-70220C1DE1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2527" y="1308329"/>
            <a:ext cx="5338049" cy="4784227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2FA9495-3291-41A8-86EE-DB4B1FBDE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59" y="2225943"/>
            <a:ext cx="5998697" cy="4266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latin typeface="+mj-lt"/>
              </a:rPr>
              <a:t>Lj</a:t>
            </a:r>
            <a:r>
              <a:rPr lang="hr-HR" sz="3200" b="1" dirty="0">
                <a:latin typeface="+mj-lt"/>
              </a:rPr>
              <a:t>eto i jesen </a:t>
            </a:r>
          </a:p>
          <a:p>
            <a:pPr marL="0" indent="0">
              <a:buNone/>
            </a:pPr>
            <a:endParaRPr lang="hr-HR" sz="3200" b="1" dirty="0">
              <a:latin typeface="+mj-lt"/>
            </a:endParaRPr>
          </a:p>
          <a:p>
            <a:r>
              <a:rPr lang="hr-HR" sz="3200" dirty="0"/>
              <a:t>Životinje skupljaju plodove (vjeverica, miš)</a:t>
            </a:r>
          </a:p>
          <a:p>
            <a:r>
              <a:rPr lang="hr-HR" sz="3200" dirty="0"/>
              <a:t>Obilno se hrane – osiguravaju rezerve energije u obliku masti (medvjed, jež, jazavac)</a:t>
            </a:r>
          </a:p>
          <a:p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7957" y="6325833"/>
            <a:ext cx="568043" cy="53216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7CBCA402-B77C-4DA4-8EB3-D28E7EB6C4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6742" y="66822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38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B905BDF0-4B91-404E-BA48-C02834E27A93}"/>
              </a:ext>
            </a:extLst>
          </p:cNvPr>
          <p:cNvSpPr/>
          <p:nvPr/>
        </p:nvSpPr>
        <p:spPr>
          <a:xfrm>
            <a:off x="624508" y="4926941"/>
            <a:ext cx="11068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Istraži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Kad ptice selice obično napuštaju ljetna staništa, a kad se u proljeće očekuje njihov povratak?</a:t>
            </a:r>
          </a:p>
          <a:p>
            <a:r>
              <a:rPr lang="hr-HR" sz="2800" dirty="0">
                <a:solidFill>
                  <a:srgbClr val="00B050"/>
                </a:solidFill>
              </a:rPr>
              <a:t>RB str. 13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3CD4093-DECF-4AAC-9F53-263493A53D0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508" y="4213362"/>
            <a:ext cx="615009" cy="546759"/>
          </a:xfrm>
          <a:prstGeom prst="rect">
            <a:avLst/>
          </a:prstGeom>
          <a:noFill/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67AB084D-8FC8-4651-A477-706EBB2DBEFE}"/>
              </a:ext>
            </a:extLst>
          </p:cNvPr>
          <p:cNvSpPr/>
          <p:nvPr/>
        </p:nvSpPr>
        <p:spPr>
          <a:xfrm>
            <a:off x="1202843" y="3295271"/>
            <a:ext cx="1609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chemeClr val="accent1"/>
                </a:solidFill>
                <a:hlinkClick r:id="rId3"/>
              </a:rPr>
              <a:t>Vizualno+</a:t>
            </a:r>
            <a:endParaRPr lang="hr-HR" sz="2800" dirty="0">
              <a:solidFill>
                <a:schemeClr val="accent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E51B430-5490-4DE8-A0AB-73480CF74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7355" y="3295271"/>
            <a:ext cx="543243" cy="60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xmlns="" id="{C439CEDA-F5D4-4C2A-B22A-DE422205B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b="1" dirty="0"/>
              <a:t>Životinje se pripremaju za zimu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xmlns="" id="{075B88EA-B8CE-4FF4-9BF2-94E0B75BCD0D}"/>
              </a:ext>
            </a:extLst>
          </p:cNvPr>
          <p:cNvSpPr/>
          <p:nvPr/>
        </p:nvSpPr>
        <p:spPr>
          <a:xfrm>
            <a:off x="522722" y="1831821"/>
            <a:ext cx="51092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Nakupljaju rezerve hrane za seobu (lastavice, rode)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2F2C13C2-09FF-4FDF-B0DD-979E48BE604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59083" y="1485381"/>
            <a:ext cx="5808409" cy="387227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5061" y="6322316"/>
            <a:ext cx="568043" cy="532167"/>
          </a:xfrm>
          <a:prstGeom prst="rect">
            <a:avLst/>
          </a:prstGeom>
        </p:spPr>
      </p:pic>
      <p:pic>
        <p:nvPicPr>
          <p:cNvPr id="10" name="Slika 9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C56771C4-08BF-4C1F-8C35-D48DEDBAD2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2675" y="167021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362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xmlns="" id="{6D289B87-BEA4-43CE-B937-8FCFC01107CE}"/>
              </a:ext>
            </a:extLst>
          </p:cNvPr>
          <p:cNvSpPr txBox="1">
            <a:spLocks/>
          </p:cNvSpPr>
          <p:nvPr/>
        </p:nvSpPr>
        <p:spPr>
          <a:xfrm>
            <a:off x="1288671" y="1212574"/>
            <a:ext cx="8544442" cy="4156344"/>
          </a:xfrm>
          <a:prstGeom prst="rect">
            <a:avLst/>
          </a:prstGeom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9046D76B-F987-4698-BF92-B43BFF540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8389" y="875408"/>
            <a:ext cx="9779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765736B4-012B-4484-B4B1-0B853C5D00AC}"/>
              </a:ext>
            </a:extLst>
          </p:cNvPr>
          <p:cNvSpPr/>
          <p:nvPr/>
        </p:nvSpPr>
        <p:spPr>
          <a:xfrm>
            <a:off x="1857681" y="1489082"/>
            <a:ext cx="4716997" cy="1392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Provjeri znanje - </a:t>
            </a:r>
            <a:r>
              <a:rPr lang="hr-HR" sz="2800" dirty="0">
                <a:solidFill>
                  <a:srgbClr val="0070C0"/>
                </a:solidFill>
                <a:hlinkClick r:id="rId3"/>
              </a:rPr>
              <a:t>Godišnja doba</a:t>
            </a:r>
            <a:endParaRPr lang="hr-HR" sz="2800" dirty="0">
              <a:solidFill>
                <a:srgbClr val="0070C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B33C07F6-9E1A-41F4-B863-3409E65BA090}"/>
              </a:ext>
            </a:extLst>
          </p:cNvPr>
          <p:cNvSpPr/>
          <p:nvPr/>
        </p:nvSpPr>
        <p:spPr>
          <a:xfrm>
            <a:off x="1857680" y="2369419"/>
            <a:ext cx="7914154" cy="10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Provjeri znanje - </a:t>
            </a:r>
            <a:r>
              <a:rPr lang="hr-HR" sz="2800" dirty="0">
                <a:solidFill>
                  <a:srgbClr val="0070C0"/>
                </a:solidFill>
                <a:hlinkClick r:id="rId4"/>
              </a:rPr>
              <a:t>Prilagodbe vezane uz godišnja doba</a:t>
            </a:r>
            <a:endParaRPr lang="hr-HR" sz="2800" dirty="0">
              <a:solidFill>
                <a:srgbClr val="0070C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1978" y="6325833"/>
            <a:ext cx="568043" cy="532167"/>
          </a:xfrm>
          <a:prstGeom prst="rect">
            <a:avLst/>
          </a:prstGeom>
        </p:spPr>
      </p:pic>
      <p:pic>
        <p:nvPicPr>
          <p:cNvPr id="3" name="Slika 2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9E7EFB3-5DDC-4A49-B6F4-9655D245B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3793" y="235905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56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E837319-B1D1-4239-9CED-62B9486D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Godišnja doba 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6BF3AD7-7BBC-4016-9793-C72A2F34F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253" y="1825625"/>
            <a:ext cx="3916712" cy="3011418"/>
          </a:xfrm>
        </p:spPr>
        <p:txBody>
          <a:bodyPr>
            <a:normAutofit/>
          </a:bodyPr>
          <a:lstStyle/>
          <a:p>
            <a:r>
              <a:rPr lang="hr-HR" sz="3200" dirty="0"/>
              <a:t>Različiti životni uvjeti </a:t>
            </a:r>
          </a:p>
          <a:p>
            <a:r>
              <a:rPr lang="hr-HR" sz="3200" dirty="0"/>
              <a:t>Različita temperatura okoliša </a:t>
            </a:r>
          </a:p>
          <a:p>
            <a:r>
              <a:rPr lang="hr-HR" sz="3200" dirty="0"/>
              <a:t>Različite količine padalina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4544CDC6-C77A-4BFB-B4C6-0A30279CDEE9}"/>
              </a:ext>
            </a:extLst>
          </p:cNvPr>
          <p:cNvSpPr txBox="1"/>
          <p:nvPr/>
        </p:nvSpPr>
        <p:spPr>
          <a:xfrm>
            <a:off x="443253" y="4505018"/>
            <a:ext cx="44854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DDS Istraži: </a:t>
            </a:r>
            <a:r>
              <a:rPr lang="hr-HR" sz="2800" i="1" dirty="0">
                <a:solidFill>
                  <a:schemeClr val="accent1"/>
                </a:solidFill>
                <a:hlinkClick r:id="rId2"/>
              </a:rPr>
              <a:t>Kako se </a:t>
            </a:r>
            <a:r>
              <a:rPr lang="hr-HR" sz="2800" i="1" dirty="0" smtClean="0">
                <a:solidFill>
                  <a:schemeClr val="accent1"/>
                </a:solidFill>
                <a:hlinkClick r:id="rId2"/>
              </a:rPr>
              <a:t>Z</a:t>
            </a:r>
            <a:r>
              <a:rPr lang="hr-HR" sz="2800" i="1" dirty="0" smtClean="0">
                <a:solidFill>
                  <a:schemeClr val="accent1"/>
                </a:solidFill>
                <a:hlinkClick r:id="rId2"/>
              </a:rPr>
              <a:t>emlja </a:t>
            </a:r>
            <a:r>
              <a:rPr lang="hr-HR" sz="2800" i="1" dirty="0">
                <a:solidFill>
                  <a:schemeClr val="accent1"/>
                </a:solidFill>
                <a:hlinkClick r:id="rId2"/>
              </a:rPr>
              <a:t>giba i na koji je način to povezano s izmjenom godišnjih doba i izmjenom dana i noći</a:t>
            </a:r>
            <a:endParaRPr lang="hr-HR" sz="2800" i="1" dirty="0">
              <a:solidFill>
                <a:schemeClr val="accent1"/>
              </a:solidFill>
            </a:endParaRPr>
          </a:p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98AE349-5741-4E8D-A532-E01659DC194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875" y="6257606"/>
            <a:ext cx="495300" cy="470535"/>
          </a:xfrm>
          <a:prstGeom prst="rect">
            <a:avLst/>
          </a:prstGeom>
          <a:noFill/>
        </p:spPr>
      </p:pic>
      <p:pic>
        <p:nvPicPr>
          <p:cNvPr id="8" name="Slika 7" descr="Slika na kojoj se prikazuje nebo, trava, na otvorenom, stablo&#10;&#10;Opis je automatski generiran">
            <a:extLst>
              <a:ext uri="{FF2B5EF4-FFF2-40B4-BE49-F238E27FC236}">
                <a16:creationId xmlns:a16="http://schemas.microsoft.com/office/drawing/2014/main" xmlns="" id="{E3E263B1-30CA-49C3-92E0-736DD1951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2194" y="660986"/>
            <a:ext cx="7348197" cy="491410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890" y="6333806"/>
            <a:ext cx="568043" cy="532167"/>
          </a:xfrm>
          <a:prstGeom prst="rect">
            <a:avLst/>
          </a:prstGeom>
        </p:spPr>
      </p:pic>
      <p:pic>
        <p:nvPicPr>
          <p:cNvPr id="7" name="Slika 6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A1DE694B-6312-4113-ADAD-A1855D2C20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4326" y="129842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377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D5A71C0-41D0-4F0C-8BA5-6C149A117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339"/>
            <a:ext cx="3945836" cy="3021496"/>
          </a:xfrm>
        </p:spPr>
        <p:txBody>
          <a:bodyPr/>
          <a:lstStyle/>
          <a:p>
            <a:pPr marL="0" indent="0">
              <a:buNone/>
            </a:pPr>
            <a:r>
              <a:rPr lang="hr-HR" sz="3600" dirty="0"/>
              <a:t>Znanstvenici:</a:t>
            </a:r>
            <a:r>
              <a:rPr lang="hr-HR" sz="3200" dirty="0"/>
              <a:t> </a:t>
            </a:r>
          </a:p>
          <a:p>
            <a:r>
              <a:rPr lang="hr-HR" sz="3200" dirty="0"/>
              <a:t>Meteorolozi </a:t>
            </a:r>
          </a:p>
          <a:p>
            <a:r>
              <a:rPr lang="hr-HR" sz="3200" dirty="0"/>
              <a:t>Agronomi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D6BC7382-AE55-466F-8F3E-9161EAA48A0D}"/>
              </a:ext>
            </a:extLst>
          </p:cNvPr>
          <p:cNvSpPr/>
          <p:nvPr/>
        </p:nvSpPr>
        <p:spPr>
          <a:xfrm>
            <a:off x="935534" y="4316633"/>
            <a:ext cx="108058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Istraži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Što bismo mogli pratiti i mjeriti kako bi nam rezultati pokazali mjerljive razlike između ljeta i jeseni?</a:t>
            </a:r>
          </a:p>
          <a:p>
            <a:r>
              <a:rPr lang="hr-HR" sz="2800" dirty="0">
                <a:solidFill>
                  <a:srgbClr val="00B050"/>
                </a:solidFill>
              </a:rPr>
              <a:t>RB str. 6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1D8DF02-A9E5-40D1-AE10-043BAC3FAE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290" y="3873144"/>
            <a:ext cx="408305" cy="389890"/>
          </a:xfrm>
          <a:prstGeom prst="rect">
            <a:avLst/>
          </a:prstGeom>
          <a:noFill/>
        </p:spPr>
      </p:pic>
      <p:pic>
        <p:nvPicPr>
          <p:cNvPr id="8" name="Slika 7" descr="Slika na kojoj se prikazuje stablo, na otvorenom, biljka&#10;&#10;Opis je automatski generiran">
            <a:extLst>
              <a:ext uri="{FF2B5EF4-FFF2-40B4-BE49-F238E27FC236}">
                <a16:creationId xmlns:a16="http://schemas.microsoft.com/office/drawing/2014/main" xmlns="" id="{9162C57B-8D22-4D6D-8B01-6AB52E3DB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1445" y="404629"/>
            <a:ext cx="2889924" cy="4273475"/>
          </a:xfrm>
          <a:prstGeom prst="rect">
            <a:avLst/>
          </a:prstGeom>
        </p:spPr>
      </p:pic>
      <p:pic>
        <p:nvPicPr>
          <p:cNvPr id="10" name="Slika 9" descr="Slika na kojoj se prikazuje stablo, biljka&#10;&#10;Opis je automatski generiran">
            <a:extLst>
              <a:ext uri="{FF2B5EF4-FFF2-40B4-BE49-F238E27FC236}">
                <a16:creationId xmlns:a16="http://schemas.microsoft.com/office/drawing/2014/main" xmlns="" id="{083AFB53-CC9D-4DAC-B020-EFE5171986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8983" y="404629"/>
            <a:ext cx="2848983" cy="427347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5630" y="6325833"/>
            <a:ext cx="568043" cy="53216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D8607D53-30BD-4B0B-A41F-676C6EB6D9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3354" y="8422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000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F1A1F74-9B48-4950-BB96-D4844AD50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96" y="2160630"/>
            <a:ext cx="4259779" cy="4582193"/>
          </a:xfrm>
        </p:spPr>
        <p:txBody>
          <a:bodyPr>
            <a:normAutofit/>
          </a:bodyPr>
          <a:lstStyle/>
          <a:p>
            <a:r>
              <a:rPr lang="hr-HR" sz="3200" dirty="0"/>
              <a:t>Prilagodbe – opstanak</a:t>
            </a:r>
          </a:p>
          <a:p>
            <a:r>
              <a:rPr lang="hr-HR" sz="3200" dirty="0"/>
              <a:t>Promjene životnih uvjeta</a:t>
            </a:r>
          </a:p>
          <a:p>
            <a:r>
              <a:rPr lang="hr-HR" sz="3200" dirty="0"/>
              <a:t>Promjene u izgledu živih bića</a:t>
            </a:r>
          </a:p>
          <a:p>
            <a:r>
              <a:rPr lang="hr-HR" sz="3200" dirty="0"/>
              <a:t>Promjene u ponašanju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3CAE92A1-6758-4A54-AC55-F82640511C1C}"/>
              </a:ext>
            </a:extLst>
          </p:cNvPr>
          <p:cNvSpPr txBox="1"/>
          <p:nvPr/>
        </p:nvSpPr>
        <p:spPr>
          <a:xfrm>
            <a:off x="954157" y="569844"/>
            <a:ext cx="2600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b="1" dirty="0">
                <a:latin typeface="+mj-lt"/>
              </a:rPr>
              <a:t>Prilagodbe</a:t>
            </a:r>
            <a:r>
              <a:rPr lang="hr-HR" b="1" dirty="0">
                <a:latin typeface="+mj-lt"/>
              </a:rPr>
              <a:t> </a:t>
            </a:r>
          </a:p>
        </p:txBody>
      </p:sp>
      <p:pic>
        <p:nvPicPr>
          <p:cNvPr id="7" name="Slika 6" descr="Slika na kojoj se prikazuje medvjed, trava, na otvorenom, smeđe&#10;&#10;Opis je automatski generiran">
            <a:extLst>
              <a:ext uri="{FF2B5EF4-FFF2-40B4-BE49-F238E27FC236}">
                <a16:creationId xmlns:a16="http://schemas.microsoft.com/office/drawing/2014/main" xmlns="" id="{59548227-B026-4F37-B487-72F877EC0A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8076" y="569844"/>
            <a:ext cx="6679268" cy="534296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1475" y="6284639"/>
            <a:ext cx="568043" cy="532167"/>
          </a:xfrm>
          <a:prstGeom prst="rect">
            <a:avLst/>
          </a:prstGeom>
        </p:spPr>
      </p:pic>
      <p:pic>
        <p:nvPicPr>
          <p:cNvPr id="4" name="Slika 3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135BB7F0-01CC-4504-ABF8-AC640BC0E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1279" y="99782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385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9BA256D-7AD3-4660-AACC-4A07C647D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Boje biljaka najavljuju dolazak jeseni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81A4D36-B685-4F4B-A0E7-39853F412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4851"/>
            <a:ext cx="6139375" cy="4059164"/>
          </a:xfrm>
        </p:spPr>
        <p:txBody>
          <a:bodyPr>
            <a:normAutofit/>
          </a:bodyPr>
          <a:lstStyle/>
          <a:p>
            <a:r>
              <a:rPr lang="hr-HR" sz="3500" dirty="0"/>
              <a:t>Listovi – zelene boje </a:t>
            </a:r>
          </a:p>
          <a:p>
            <a:r>
              <a:rPr lang="hr-HR" sz="3500" dirty="0"/>
              <a:t>Prevladava klorofil – fotosinteza</a:t>
            </a:r>
          </a:p>
          <a:p>
            <a:r>
              <a:rPr lang="hr-HR" sz="3500" dirty="0"/>
              <a:t>Hrana – energija za rast i stvaranje plodova</a:t>
            </a:r>
          </a:p>
          <a:p>
            <a:r>
              <a:rPr lang="hr-HR" sz="3500" dirty="0"/>
              <a:t>Sazrijevanje plodova </a:t>
            </a:r>
          </a:p>
          <a:p>
            <a:r>
              <a:rPr lang="hr-HR" sz="3500" dirty="0"/>
              <a:t>Plodovi – hrana za životinje i ljude</a:t>
            </a: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32DBFDD5-1961-4B29-9D06-572CA06A8915}"/>
              </a:ext>
            </a:extLst>
          </p:cNvPr>
          <p:cNvSpPr txBox="1"/>
          <p:nvPr/>
        </p:nvSpPr>
        <p:spPr>
          <a:xfrm>
            <a:off x="997226" y="1505410"/>
            <a:ext cx="13946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b="1" dirty="0">
                <a:latin typeface="+mj-lt"/>
              </a:rPr>
              <a:t>Ljeto</a:t>
            </a:r>
            <a:r>
              <a:rPr lang="hr-HR" sz="3200" dirty="0"/>
              <a:t> </a:t>
            </a:r>
          </a:p>
        </p:txBody>
      </p:sp>
      <p:pic>
        <p:nvPicPr>
          <p:cNvPr id="7" name="Slika 6" descr="Slika na kojoj se prikazuje stablo, biljka&#10;&#10;Opis je automatski generiran">
            <a:extLst>
              <a:ext uri="{FF2B5EF4-FFF2-40B4-BE49-F238E27FC236}">
                <a16:creationId xmlns:a16="http://schemas.microsoft.com/office/drawing/2014/main" xmlns="" id="{236D52D4-B399-42C4-8725-7A54715068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6601" y="1548364"/>
            <a:ext cx="4217199" cy="502764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5203" y="6226791"/>
            <a:ext cx="568043" cy="532167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315A6851-1D10-4D09-99ED-44F7B7A1E2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5935" y="83892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82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754F9B6-07D3-4F84-9BDF-83426FC0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Jesen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27D2FB8-F701-4BBE-95F8-9605E49D3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02426" cy="2375314"/>
          </a:xfrm>
        </p:spPr>
        <p:txBody>
          <a:bodyPr/>
          <a:lstStyle/>
          <a:p>
            <a:r>
              <a:rPr lang="hr-HR" dirty="0"/>
              <a:t>Lišće listopadnog drveća – žute i crvenkaste boje</a:t>
            </a:r>
          </a:p>
          <a:p>
            <a:r>
              <a:rPr lang="hr-HR" dirty="0"/>
              <a:t>Razgradnja klorofila – ostale boje postaju vidljive</a:t>
            </a:r>
          </a:p>
          <a:p>
            <a:r>
              <a:rPr lang="hr-HR" dirty="0"/>
              <a:t>Sušenje i opadanje lišća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1E485B36-B1E7-4443-938E-50E28EF229A5}"/>
              </a:ext>
            </a:extLst>
          </p:cNvPr>
          <p:cNvSpPr txBox="1"/>
          <p:nvPr/>
        </p:nvSpPr>
        <p:spPr>
          <a:xfrm>
            <a:off x="657639" y="5080794"/>
            <a:ext cx="96923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DDS Istraži: </a:t>
            </a:r>
            <a:r>
              <a:rPr lang="hr-HR" sz="2800" i="1" dirty="0">
                <a:solidFill>
                  <a:schemeClr val="accent1"/>
                </a:solidFill>
                <a:hlinkClick r:id="rId2"/>
              </a:rPr>
              <a:t>Projekt - Boje lišća </a:t>
            </a:r>
            <a:endParaRPr lang="hr-HR" sz="2800" i="1" dirty="0">
              <a:solidFill>
                <a:schemeClr val="accent1"/>
              </a:solidFill>
            </a:endParaRP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FD6F3DE-679E-4D38-8CC4-7C65DDD003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495602"/>
            <a:ext cx="493819" cy="469433"/>
          </a:xfrm>
          <a:prstGeom prst="rect">
            <a:avLst/>
          </a:prstGeom>
        </p:spPr>
      </p:pic>
      <p:pic>
        <p:nvPicPr>
          <p:cNvPr id="10" name="Slika 9" descr="Slika na kojoj se prikazuje stablo, biljka, trava, klupa&#10;&#10;Opis je automatski generiran">
            <a:extLst>
              <a:ext uri="{FF2B5EF4-FFF2-40B4-BE49-F238E27FC236}">
                <a16:creationId xmlns:a16="http://schemas.microsoft.com/office/drawing/2014/main" xmlns="" id="{A2BDC3D5-8E6F-432A-A252-FF519A357D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0626" y="208697"/>
            <a:ext cx="6013174" cy="632552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5377" y="6158479"/>
            <a:ext cx="568043" cy="532167"/>
          </a:xfrm>
          <a:prstGeom prst="rect">
            <a:avLst/>
          </a:prstGeom>
        </p:spPr>
      </p:pic>
      <p:pic>
        <p:nvPicPr>
          <p:cNvPr id="7" name="Slika 6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51EC23F5-7C96-45ED-B32C-582357E3DC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5935" y="32084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105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B60020D-0B33-43C1-BDD3-2E03FE5DD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Livade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C5CC37C-C787-413B-93BD-BFD4FD2B0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17" y="1553503"/>
            <a:ext cx="3930748" cy="4486275"/>
          </a:xfrm>
        </p:spPr>
        <p:txBody>
          <a:bodyPr/>
          <a:lstStyle/>
          <a:p>
            <a:pPr marL="0" indent="0">
              <a:buNone/>
            </a:pPr>
            <a:r>
              <a:rPr lang="hr-HR" sz="3200" b="1" dirty="0">
                <a:latin typeface="+mj-lt"/>
              </a:rPr>
              <a:t>Priobalno područje i otoci</a:t>
            </a:r>
          </a:p>
          <a:p>
            <a:pPr marL="0" indent="0">
              <a:buNone/>
            </a:pPr>
            <a:endParaRPr lang="hr-HR" sz="3200" b="1" dirty="0">
              <a:latin typeface="+mj-lt"/>
            </a:endParaRPr>
          </a:p>
          <a:p>
            <a:r>
              <a:rPr lang="hr-HR" sz="3200" dirty="0"/>
              <a:t>Biljke se suše u ljetu </a:t>
            </a:r>
          </a:p>
          <a:p>
            <a:r>
              <a:rPr lang="hr-HR" sz="3200" dirty="0"/>
              <a:t>Visoke temperature zraka </a:t>
            </a:r>
          </a:p>
          <a:p>
            <a:r>
              <a:rPr lang="hr-HR" sz="3200" dirty="0"/>
              <a:t>Nedostatak vlage </a:t>
            </a:r>
          </a:p>
          <a:p>
            <a:endParaRPr lang="hr-HR" dirty="0"/>
          </a:p>
        </p:txBody>
      </p:sp>
      <p:pic>
        <p:nvPicPr>
          <p:cNvPr id="6" name="Slika 5" descr="Slika na kojoj se prikazuje stablo, na otvorenom, nebo, trava&#10;&#10;Opis je automatski generiran">
            <a:extLst>
              <a:ext uri="{FF2B5EF4-FFF2-40B4-BE49-F238E27FC236}">
                <a16:creationId xmlns:a16="http://schemas.microsoft.com/office/drawing/2014/main" xmlns="" id="{121224CA-631C-47E4-A8B7-8F073F2DE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8948" y="681037"/>
            <a:ext cx="7156618" cy="522155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7957" y="6226791"/>
            <a:ext cx="568043" cy="53216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48E48612-C102-4F07-8717-7CC03C1882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3852" y="167021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564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B60020D-0B33-43C1-BDD3-2E03FE5DD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Livade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C5CC37C-C787-413B-93BD-BFD4FD2B0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944815" cy="4486275"/>
          </a:xfrm>
        </p:spPr>
        <p:txBody>
          <a:bodyPr/>
          <a:lstStyle/>
          <a:p>
            <a:pPr marL="0" indent="0">
              <a:buNone/>
            </a:pPr>
            <a:r>
              <a:rPr lang="hr-HR" sz="3200" b="1" dirty="0">
                <a:latin typeface="+mj-lt"/>
              </a:rPr>
              <a:t>Kontinentalni dio</a:t>
            </a:r>
          </a:p>
          <a:p>
            <a:pPr marL="0" indent="0">
              <a:buNone/>
            </a:pPr>
            <a:endParaRPr lang="hr-HR" sz="3200" dirty="0"/>
          </a:p>
          <a:p>
            <a:r>
              <a:rPr lang="hr-HR" sz="3200" dirty="0"/>
              <a:t>Biljke se suše u jesen</a:t>
            </a:r>
          </a:p>
          <a:p>
            <a:r>
              <a:rPr lang="hr-HR" sz="3200" dirty="0"/>
              <a:t>Temperature zraka niže</a:t>
            </a:r>
          </a:p>
          <a:p>
            <a:r>
              <a:rPr lang="hr-HR" sz="3200" dirty="0"/>
              <a:t>Više vlage </a:t>
            </a:r>
          </a:p>
          <a:p>
            <a:endParaRPr lang="hr-HR" dirty="0"/>
          </a:p>
        </p:txBody>
      </p:sp>
      <p:pic>
        <p:nvPicPr>
          <p:cNvPr id="6" name="Slika 5" descr="Slika na kojoj se prikazuje cvijet, biljka, na otvorenom, trava&#10;&#10;Opis je automatski generiran">
            <a:extLst>
              <a:ext uri="{FF2B5EF4-FFF2-40B4-BE49-F238E27FC236}">
                <a16:creationId xmlns:a16="http://schemas.microsoft.com/office/drawing/2014/main" xmlns="" id="{D3603EE4-B6FE-4BA1-BFAB-42A4A1A18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7165" y="832887"/>
            <a:ext cx="7323482" cy="51922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7F2F087-6072-4B53-AE74-EFE0A5BA7D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7631" y="6221472"/>
            <a:ext cx="579396" cy="542803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F1522C7A-C456-4398-A943-F9AD16AB5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4582" y="167021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892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812FCA6-B6D8-40A7-85C1-27D92353A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Gorski kotar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956F303-3826-42ED-9577-D720D1E55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42" y="2224666"/>
            <a:ext cx="5070231" cy="4351338"/>
          </a:xfrm>
        </p:spPr>
        <p:txBody>
          <a:bodyPr/>
          <a:lstStyle/>
          <a:p>
            <a:r>
              <a:rPr lang="hr-HR" sz="3200" dirty="0"/>
              <a:t>Vazdazeleno drveće i grmlje</a:t>
            </a:r>
          </a:p>
          <a:p>
            <a:r>
              <a:rPr lang="hr-HR" sz="3200" dirty="0"/>
              <a:t>Listovi ne mijenjaju boju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Slika 5" descr="Slika na kojoj se prikazuje stablo, na otvorenom, biljka, šuma&#10;&#10;Opis je automatski generiran">
            <a:extLst>
              <a:ext uri="{FF2B5EF4-FFF2-40B4-BE49-F238E27FC236}">
                <a16:creationId xmlns:a16="http://schemas.microsoft.com/office/drawing/2014/main" xmlns="" id="{ABC932B7-BFBE-4790-B14C-990C019037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8194" y="218462"/>
            <a:ext cx="6296464" cy="652436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71809B6-DF7B-4D8B-950D-F776C335C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4880" y="6086186"/>
            <a:ext cx="611871" cy="57322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5356DE32-FEEB-4768-B16B-DF0D5CA629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20358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3649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283</Words>
  <Application>Microsoft Office PowerPoint</Application>
  <PresentationFormat>Custom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sustava Office</vt:lpstr>
      <vt:lpstr>Ljetu je kraj, stiže jesen</vt:lpstr>
      <vt:lpstr>Godišnja doba  </vt:lpstr>
      <vt:lpstr>Slide 3</vt:lpstr>
      <vt:lpstr>Slide 4</vt:lpstr>
      <vt:lpstr>Boje biljaka najavljuju dolazak jeseni</vt:lpstr>
      <vt:lpstr>Jesen</vt:lpstr>
      <vt:lpstr>Livade </vt:lpstr>
      <vt:lpstr>Livade </vt:lpstr>
      <vt:lpstr>Gorski kotar</vt:lpstr>
      <vt:lpstr>Slide 10</vt:lpstr>
      <vt:lpstr>Životinje se pripremaju za zimu</vt:lpstr>
      <vt:lpstr>Životinje se pripremaju za zimu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Ljetu je kraj, stiže jesen</dc:title>
  <dc:creator>LEOPOLDINA Vitković</dc:creator>
  <cp:lastModifiedBy>sk-mpovalec</cp:lastModifiedBy>
  <cp:revision>12</cp:revision>
  <dcterms:created xsi:type="dcterms:W3CDTF">2019-07-09T13:38:19Z</dcterms:created>
  <dcterms:modified xsi:type="dcterms:W3CDTF">2020-08-13T08:15:56Z</dcterms:modified>
</cp:coreProperties>
</file>